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0"/>
  </p:notesMasterIdLst>
  <p:sldIdLst>
    <p:sldId id="256" r:id="rId2"/>
    <p:sldId id="257" r:id="rId3"/>
    <p:sldId id="258" r:id="rId4"/>
    <p:sldId id="308" r:id="rId5"/>
    <p:sldId id="259" r:id="rId6"/>
    <p:sldId id="261" r:id="rId7"/>
    <p:sldId id="260" r:id="rId8"/>
    <p:sldId id="266" r:id="rId9"/>
    <p:sldId id="265" r:id="rId10"/>
    <p:sldId id="264" r:id="rId11"/>
    <p:sldId id="277" r:id="rId12"/>
    <p:sldId id="263" r:id="rId13"/>
    <p:sldId id="262" r:id="rId14"/>
    <p:sldId id="271" r:id="rId15"/>
    <p:sldId id="270" r:id="rId16"/>
    <p:sldId id="272" r:id="rId17"/>
    <p:sldId id="269" r:id="rId18"/>
    <p:sldId id="268" r:id="rId19"/>
    <p:sldId id="267" r:id="rId20"/>
    <p:sldId id="273" r:id="rId21"/>
    <p:sldId id="276" r:id="rId22"/>
    <p:sldId id="275" r:id="rId23"/>
    <p:sldId id="274" r:id="rId24"/>
    <p:sldId id="299" r:id="rId25"/>
    <p:sldId id="281" r:id="rId26"/>
    <p:sldId id="280" r:id="rId27"/>
    <p:sldId id="279" r:id="rId28"/>
    <p:sldId id="278" r:id="rId29"/>
    <p:sldId id="282" r:id="rId30"/>
    <p:sldId id="285" r:id="rId31"/>
    <p:sldId id="286" r:id="rId32"/>
    <p:sldId id="284" r:id="rId33"/>
    <p:sldId id="283" r:id="rId34"/>
    <p:sldId id="287" r:id="rId35"/>
    <p:sldId id="293" r:id="rId36"/>
    <p:sldId id="292" r:id="rId37"/>
    <p:sldId id="288" r:id="rId38"/>
    <p:sldId id="289" r:id="rId39"/>
    <p:sldId id="290" r:id="rId40"/>
    <p:sldId id="297" r:id="rId41"/>
    <p:sldId id="296" r:id="rId42"/>
    <p:sldId id="298" r:id="rId43"/>
    <p:sldId id="300" r:id="rId44"/>
    <p:sldId id="301" r:id="rId45"/>
    <p:sldId id="295" r:id="rId46"/>
    <p:sldId id="294" r:id="rId47"/>
    <p:sldId id="304" r:id="rId48"/>
    <p:sldId id="306" r:id="rId49"/>
    <p:sldId id="303" r:id="rId50"/>
    <p:sldId id="310" r:id="rId51"/>
    <p:sldId id="311" r:id="rId52"/>
    <p:sldId id="313" r:id="rId53"/>
    <p:sldId id="317" r:id="rId54"/>
    <p:sldId id="314" r:id="rId55"/>
    <p:sldId id="321" r:id="rId56"/>
    <p:sldId id="318" r:id="rId57"/>
    <p:sldId id="319" r:id="rId58"/>
    <p:sldId id="320" r:id="rId59"/>
    <p:sldId id="315" r:id="rId60"/>
    <p:sldId id="322" r:id="rId61"/>
    <p:sldId id="323" r:id="rId62"/>
    <p:sldId id="324" r:id="rId63"/>
    <p:sldId id="312" r:id="rId64"/>
    <p:sldId id="351" r:id="rId65"/>
    <p:sldId id="348" r:id="rId66"/>
    <p:sldId id="349" r:id="rId67"/>
    <p:sldId id="352" r:id="rId68"/>
    <p:sldId id="353" r:id="rId69"/>
    <p:sldId id="325" r:id="rId70"/>
    <p:sldId id="327" r:id="rId71"/>
    <p:sldId id="328" r:id="rId72"/>
    <p:sldId id="330" r:id="rId73"/>
    <p:sldId id="309" r:id="rId74"/>
    <p:sldId id="329" r:id="rId75"/>
    <p:sldId id="344" r:id="rId76"/>
    <p:sldId id="331" r:id="rId77"/>
    <p:sldId id="332" r:id="rId78"/>
    <p:sldId id="345" r:id="rId79"/>
    <p:sldId id="333" r:id="rId80"/>
    <p:sldId id="346" r:id="rId81"/>
    <p:sldId id="334" r:id="rId82"/>
    <p:sldId id="347" r:id="rId83"/>
    <p:sldId id="335" r:id="rId84"/>
    <p:sldId id="337" r:id="rId85"/>
    <p:sldId id="336" r:id="rId86"/>
    <p:sldId id="343" r:id="rId87"/>
    <p:sldId id="302" r:id="rId88"/>
    <p:sldId id="30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31409F-832D-4B0B-B820-F169BA08BFCE}" v="1" dt="2023-07-28T15:26:54.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65" d="100"/>
          <a:sy n="65"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A3155-3CD6-4944-BE98-F3E710824AB0}"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2E534D64-818B-4FF2-816E-4EA37FDCE270}">
      <dgm:prSet/>
      <dgm:spPr/>
      <dgm:t>
        <a:bodyPr/>
        <a:lstStyle/>
        <a:p>
          <a:pPr>
            <a:defRPr b="1"/>
          </a:pPr>
          <a:r>
            <a:rPr lang="en-US" dirty="0"/>
            <a:t>1950</a:t>
          </a:r>
        </a:p>
      </dgm:t>
    </dgm:pt>
    <dgm:pt modelId="{91ACAE67-4E28-412A-B5A3-88E13F0D39EA}" type="parTrans" cxnId="{3813A0BE-77E8-447B-A958-46F126453AED}">
      <dgm:prSet/>
      <dgm:spPr/>
      <dgm:t>
        <a:bodyPr/>
        <a:lstStyle/>
        <a:p>
          <a:endParaRPr lang="en-US"/>
        </a:p>
      </dgm:t>
    </dgm:pt>
    <dgm:pt modelId="{6DAA6BFE-398C-4CCC-A7CB-994E2DDB3E81}" type="sibTrans" cxnId="{3813A0BE-77E8-447B-A958-46F126453AED}">
      <dgm:prSet/>
      <dgm:spPr/>
      <dgm:t>
        <a:bodyPr/>
        <a:lstStyle/>
        <a:p>
          <a:endParaRPr lang="en-US"/>
        </a:p>
      </dgm:t>
    </dgm:pt>
    <dgm:pt modelId="{A456F55E-D65E-4858-B630-EFF25343E037}">
      <dgm:prSet/>
      <dgm:spPr/>
      <dgm:t>
        <a:bodyPr/>
        <a:lstStyle/>
        <a:p>
          <a:r>
            <a:rPr lang="en-US" dirty="0"/>
            <a:t>“Turing test- imitation game”</a:t>
          </a:r>
        </a:p>
      </dgm:t>
    </dgm:pt>
    <dgm:pt modelId="{711BDC61-DD02-4B71-937B-849B872E9C5C}" type="parTrans" cxnId="{3E3678EB-1024-4271-BA13-52EDED919A70}">
      <dgm:prSet/>
      <dgm:spPr/>
      <dgm:t>
        <a:bodyPr/>
        <a:lstStyle/>
        <a:p>
          <a:endParaRPr lang="en-US"/>
        </a:p>
      </dgm:t>
    </dgm:pt>
    <dgm:pt modelId="{9951E04C-B989-4657-8EF9-576F436D7751}" type="sibTrans" cxnId="{3E3678EB-1024-4271-BA13-52EDED919A70}">
      <dgm:prSet/>
      <dgm:spPr/>
      <dgm:t>
        <a:bodyPr/>
        <a:lstStyle/>
        <a:p>
          <a:endParaRPr lang="en-US"/>
        </a:p>
      </dgm:t>
    </dgm:pt>
    <dgm:pt modelId="{0DF152AA-130D-4F30-9E39-3945CFC4BA7D}">
      <dgm:prSet/>
      <dgm:spPr/>
      <dgm:t>
        <a:bodyPr/>
        <a:lstStyle/>
        <a:p>
          <a:pPr>
            <a:defRPr b="1"/>
          </a:pPr>
          <a:r>
            <a:rPr lang="en-US" dirty="0"/>
            <a:t>1957</a:t>
          </a:r>
        </a:p>
      </dgm:t>
    </dgm:pt>
    <dgm:pt modelId="{A749DAD4-2BD4-42A3-AB8E-9E8F768BFE5D}" type="parTrans" cxnId="{753F3F2C-B100-4746-A438-2F0BF673E471}">
      <dgm:prSet/>
      <dgm:spPr/>
      <dgm:t>
        <a:bodyPr/>
        <a:lstStyle/>
        <a:p>
          <a:endParaRPr lang="en-US"/>
        </a:p>
      </dgm:t>
    </dgm:pt>
    <dgm:pt modelId="{E8A246DE-4072-4A28-881F-94B93771B76B}" type="sibTrans" cxnId="{753F3F2C-B100-4746-A438-2F0BF673E471}">
      <dgm:prSet/>
      <dgm:spPr/>
      <dgm:t>
        <a:bodyPr/>
        <a:lstStyle/>
        <a:p>
          <a:endParaRPr lang="en-US"/>
        </a:p>
      </dgm:t>
    </dgm:pt>
    <dgm:pt modelId="{422996C8-0798-45FB-A5B6-4832EC1B787B}">
      <dgm:prSet/>
      <dgm:spPr/>
      <dgm:t>
        <a:bodyPr/>
        <a:lstStyle/>
        <a:p>
          <a:r>
            <a:rPr lang="en-US" dirty="0"/>
            <a:t>“perceptron”-  Frank </a:t>
          </a:r>
          <a:r>
            <a:rPr lang="en-US" dirty="0" err="1"/>
            <a:t>Rosenblot</a:t>
          </a:r>
          <a:endParaRPr lang="en-US" dirty="0"/>
        </a:p>
      </dgm:t>
    </dgm:pt>
    <dgm:pt modelId="{589A2CC5-2B76-4DDC-B7C3-5A90F90832E8}" type="parTrans" cxnId="{101E391E-2867-436B-AD4D-31AEE149859B}">
      <dgm:prSet/>
      <dgm:spPr/>
      <dgm:t>
        <a:bodyPr/>
        <a:lstStyle/>
        <a:p>
          <a:endParaRPr lang="en-US"/>
        </a:p>
      </dgm:t>
    </dgm:pt>
    <dgm:pt modelId="{8AEB8BA7-25D1-4B22-BDB0-769887F9E598}" type="sibTrans" cxnId="{101E391E-2867-436B-AD4D-31AEE149859B}">
      <dgm:prSet/>
      <dgm:spPr/>
      <dgm:t>
        <a:bodyPr/>
        <a:lstStyle/>
        <a:p>
          <a:endParaRPr lang="en-US"/>
        </a:p>
      </dgm:t>
    </dgm:pt>
    <dgm:pt modelId="{264ABE5C-079E-4F95-A809-88555B3578F1}">
      <dgm:prSet/>
      <dgm:spPr/>
      <dgm:t>
        <a:bodyPr/>
        <a:lstStyle/>
        <a:p>
          <a:pPr>
            <a:defRPr b="1"/>
          </a:pPr>
          <a:r>
            <a:rPr lang="en-US" dirty="0"/>
            <a:t>1967</a:t>
          </a:r>
        </a:p>
      </dgm:t>
    </dgm:pt>
    <dgm:pt modelId="{9806CC3D-D12A-465A-9673-7631BA6FF7EA}" type="parTrans" cxnId="{27D8AE0B-E000-4A89-9E3C-2CB3C63149D3}">
      <dgm:prSet/>
      <dgm:spPr/>
      <dgm:t>
        <a:bodyPr/>
        <a:lstStyle/>
        <a:p>
          <a:endParaRPr lang="en-US"/>
        </a:p>
      </dgm:t>
    </dgm:pt>
    <dgm:pt modelId="{809E4231-8FC0-423A-B678-7EE2243BFED7}" type="sibTrans" cxnId="{27D8AE0B-E000-4A89-9E3C-2CB3C63149D3}">
      <dgm:prSet/>
      <dgm:spPr/>
      <dgm:t>
        <a:bodyPr/>
        <a:lstStyle/>
        <a:p>
          <a:endParaRPr lang="en-US"/>
        </a:p>
      </dgm:t>
    </dgm:pt>
    <dgm:pt modelId="{74E85A90-94A7-4879-A527-ED618A81F080}">
      <dgm:prSet/>
      <dgm:spPr/>
      <dgm:t>
        <a:bodyPr/>
        <a:lstStyle/>
        <a:p>
          <a:r>
            <a:rPr lang="en-US" dirty="0"/>
            <a:t>“nearest </a:t>
          </a:r>
          <a:r>
            <a:rPr lang="en-US" dirty="0" err="1"/>
            <a:t>neighbour</a:t>
          </a:r>
          <a:r>
            <a:rPr lang="en-US" dirty="0"/>
            <a:t>” algorithm  – pattern identification</a:t>
          </a:r>
        </a:p>
      </dgm:t>
    </dgm:pt>
    <dgm:pt modelId="{F8A2D4E6-0C71-46D3-925E-FAEF1125465F}" type="parTrans" cxnId="{85535507-A1D1-44A3-A958-E8B3571DABAF}">
      <dgm:prSet/>
      <dgm:spPr/>
      <dgm:t>
        <a:bodyPr/>
        <a:lstStyle/>
        <a:p>
          <a:endParaRPr lang="en-US"/>
        </a:p>
      </dgm:t>
    </dgm:pt>
    <dgm:pt modelId="{9E1E0DD3-305F-4371-A192-54545D523920}" type="sibTrans" cxnId="{85535507-A1D1-44A3-A958-E8B3571DABAF}">
      <dgm:prSet/>
      <dgm:spPr/>
      <dgm:t>
        <a:bodyPr/>
        <a:lstStyle/>
        <a:p>
          <a:endParaRPr lang="en-US"/>
        </a:p>
      </dgm:t>
    </dgm:pt>
    <dgm:pt modelId="{192CABDE-EEF5-4100-BCAE-5D5050B7E329}">
      <dgm:prSet/>
      <dgm:spPr/>
      <dgm:t>
        <a:bodyPr/>
        <a:lstStyle/>
        <a:p>
          <a:pPr>
            <a:defRPr b="1"/>
          </a:pPr>
          <a:r>
            <a:rPr lang="en-US" dirty="0"/>
            <a:t>1979</a:t>
          </a:r>
        </a:p>
      </dgm:t>
    </dgm:pt>
    <dgm:pt modelId="{E895094B-17F3-419F-8CAD-DE675C266DB4}" type="parTrans" cxnId="{612CE68D-AE92-41BB-A196-DDC41629483B}">
      <dgm:prSet/>
      <dgm:spPr/>
      <dgm:t>
        <a:bodyPr/>
        <a:lstStyle/>
        <a:p>
          <a:endParaRPr lang="en-US"/>
        </a:p>
      </dgm:t>
    </dgm:pt>
    <dgm:pt modelId="{7B360D05-77B4-4A65-A447-E12BD1390047}" type="sibTrans" cxnId="{612CE68D-AE92-41BB-A196-DDC41629483B}">
      <dgm:prSet/>
      <dgm:spPr/>
      <dgm:t>
        <a:bodyPr/>
        <a:lstStyle/>
        <a:p>
          <a:endParaRPr lang="en-US"/>
        </a:p>
      </dgm:t>
    </dgm:pt>
    <dgm:pt modelId="{603E22F6-AC24-499B-A86C-C78E5B214C2B}">
      <dgm:prSet/>
      <dgm:spPr/>
      <dgm:t>
        <a:bodyPr/>
        <a:lstStyle/>
        <a:p>
          <a:r>
            <a:rPr lang="en-US" dirty="0"/>
            <a:t>The Backpropagation algorithm is developed, allowing for efficient training of multi-layer neural networks</a:t>
          </a:r>
        </a:p>
      </dgm:t>
    </dgm:pt>
    <dgm:pt modelId="{6F08C315-A543-4440-8AC3-B2ED70B86FC0}" type="parTrans" cxnId="{E4544DAF-88FA-4621-AA4D-C3F054B09BE0}">
      <dgm:prSet/>
      <dgm:spPr/>
      <dgm:t>
        <a:bodyPr/>
        <a:lstStyle/>
        <a:p>
          <a:endParaRPr lang="en-US"/>
        </a:p>
      </dgm:t>
    </dgm:pt>
    <dgm:pt modelId="{B614B437-E6D9-4AD3-83FE-BA0F8CD9A62E}" type="sibTrans" cxnId="{E4544DAF-88FA-4621-AA4D-C3F054B09BE0}">
      <dgm:prSet/>
      <dgm:spPr/>
      <dgm:t>
        <a:bodyPr/>
        <a:lstStyle/>
        <a:p>
          <a:endParaRPr lang="en-US"/>
        </a:p>
      </dgm:t>
    </dgm:pt>
    <dgm:pt modelId="{24801802-24D2-48E1-883E-7B27439CE21C}">
      <dgm:prSet/>
      <dgm:spPr/>
      <dgm:t>
        <a:bodyPr/>
        <a:lstStyle/>
        <a:p>
          <a:pPr>
            <a:defRPr b="1"/>
          </a:pPr>
          <a:r>
            <a:rPr lang="en-US" dirty="0"/>
            <a:t>1981</a:t>
          </a:r>
        </a:p>
      </dgm:t>
    </dgm:pt>
    <dgm:pt modelId="{87DE023F-3963-4258-B4FB-F82B47FD0A5E}" type="parTrans" cxnId="{7AAB3B61-1E87-4260-8DF2-18590D344839}">
      <dgm:prSet/>
      <dgm:spPr/>
      <dgm:t>
        <a:bodyPr/>
        <a:lstStyle/>
        <a:p>
          <a:endParaRPr lang="en-US"/>
        </a:p>
      </dgm:t>
    </dgm:pt>
    <dgm:pt modelId="{D7266FB5-84BC-489A-9FB4-5D3204AC754E}" type="sibTrans" cxnId="{7AAB3B61-1E87-4260-8DF2-18590D344839}">
      <dgm:prSet/>
      <dgm:spPr/>
      <dgm:t>
        <a:bodyPr/>
        <a:lstStyle/>
        <a:p>
          <a:endParaRPr lang="en-US"/>
        </a:p>
      </dgm:t>
    </dgm:pt>
    <dgm:pt modelId="{35701494-6C57-47A1-BB40-4C208FB1BBCA}">
      <dgm:prSet/>
      <dgm:spPr/>
      <dgm:t>
        <a:bodyPr/>
        <a:lstStyle/>
        <a:p>
          <a:r>
            <a:rPr lang="en-US" dirty="0"/>
            <a:t>Gerald DeJong's Explanation-Based Learning (EBL) introduces the idea of generalizing knowledge from specific instances.</a:t>
          </a:r>
        </a:p>
      </dgm:t>
    </dgm:pt>
    <dgm:pt modelId="{F8E60E44-BCAA-44DC-9208-8F62FB3E9D33}" type="parTrans" cxnId="{168053A8-92F1-4B63-9C30-0AE9A2BB6AFB}">
      <dgm:prSet/>
      <dgm:spPr/>
      <dgm:t>
        <a:bodyPr/>
        <a:lstStyle/>
        <a:p>
          <a:endParaRPr lang="en-US"/>
        </a:p>
      </dgm:t>
    </dgm:pt>
    <dgm:pt modelId="{6776E871-90A4-47D1-8088-01F8301577AD}" type="sibTrans" cxnId="{168053A8-92F1-4B63-9C30-0AE9A2BB6AFB}">
      <dgm:prSet/>
      <dgm:spPr/>
      <dgm:t>
        <a:bodyPr/>
        <a:lstStyle/>
        <a:p>
          <a:endParaRPr lang="en-US"/>
        </a:p>
      </dgm:t>
    </dgm:pt>
    <dgm:pt modelId="{8F3199F9-F875-4009-8DB2-859A7C689ABC}">
      <dgm:prSet/>
      <dgm:spPr/>
      <dgm:t>
        <a:bodyPr/>
        <a:lstStyle/>
        <a:p>
          <a:pPr>
            <a:defRPr b="1"/>
          </a:pPr>
          <a:r>
            <a:rPr lang="en-US" dirty="0"/>
            <a:t>1986</a:t>
          </a:r>
        </a:p>
      </dgm:t>
    </dgm:pt>
    <dgm:pt modelId="{93E3924F-FAFC-4114-9857-90A266C36EFC}" type="parTrans" cxnId="{3F19DA4E-BACB-474B-97E8-093CAB8DBE88}">
      <dgm:prSet/>
      <dgm:spPr/>
      <dgm:t>
        <a:bodyPr/>
        <a:lstStyle/>
        <a:p>
          <a:endParaRPr lang="en-US"/>
        </a:p>
      </dgm:t>
    </dgm:pt>
    <dgm:pt modelId="{42EE93D2-F675-4843-83E3-2D1D6A2E003A}" type="sibTrans" cxnId="{3F19DA4E-BACB-474B-97E8-093CAB8DBE88}">
      <dgm:prSet/>
      <dgm:spPr/>
      <dgm:t>
        <a:bodyPr/>
        <a:lstStyle/>
        <a:p>
          <a:endParaRPr lang="en-US"/>
        </a:p>
      </dgm:t>
    </dgm:pt>
    <dgm:pt modelId="{34F39E84-569F-4C15-BA29-6789FA44DB7A}">
      <dgm:prSet/>
      <dgm:spPr/>
      <dgm:t>
        <a:bodyPr/>
        <a:lstStyle/>
        <a:p>
          <a:r>
            <a:rPr lang="en-US" dirty="0"/>
            <a:t>The Boltzmann Machine is proposed, laying the groundwork for the development of deep learning models.</a:t>
          </a:r>
        </a:p>
      </dgm:t>
    </dgm:pt>
    <dgm:pt modelId="{E1FA8D4E-31F5-495A-B1A2-45773B965A24}" type="parTrans" cxnId="{2D9E966B-05A9-47DF-8A78-6747CF433AA4}">
      <dgm:prSet/>
      <dgm:spPr/>
      <dgm:t>
        <a:bodyPr/>
        <a:lstStyle/>
        <a:p>
          <a:endParaRPr lang="en-US"/>
        </a:p>
      </dgm:t>
    </dgm:pt>
    <dgm:pt modelId="{3A3554B0-20B9-4DC7-82AA-4BF35A14FCB1}" type="sibTrans" cxnId="{2D9E966B-05A9-47DF-8A78-6747CF433AA4}">
      <dgm:prSet/>
      <dgm:spPr/>
      <dgm:t>
        <a:bodyPr/>
        <a:lstStyle/>
        <a:p>
          <a:endParaRPr lang="en-US"/>
        </a:p>
      </dgm:t>
    </dgm:pt>
    <dgm:pt modelId="{BD82FF74-5695-4C0C-9A23-8386B1626A50}">
      <dgm:prSet/>
      <dgm:spPr/>
      <dgm:t>
        <a:bodyPr/>
        <a:lstStyle/>
        <a:p>
          <a:pPr>
            <a:defRPr b="1"/>
          </a:pPr>
          <a:r>
            <a:rPr lang="en-US" dirty="0"/>
            <a:t>1995</a:t>
          </a:r>
        </a:p>
      </dgm:t>
    </dgm:pt>
    <dgm:pt modelId="{47E611B5-552C-41C6-A8C2-EE860442B18D}" type="parTrans" cxnId="{E72372E9-7681-48EE-806A-ED0BC52218C6}">
      <dgm:prSet/>
      <dgm:spPr/>
      <dgm:t>
        <a:bodyPr/>
        <a:lstStyle/>
        <a:p>
          <a:endParaRPr lang="en-US"/>
        </a:p>
      </dgm:t>
    </dgm:pt>
    <dgm:pt modelId="{3AB95EC9-78DC-4792-8C07-76C82D22D503}" type="sibTrans" cxnId="{E72372E9-7681-48EE-806A-ED0BC52218C6}">
      <dgm:prSet/>
      <dgm:spPr/>
      <dgm:t>
        <a:bodyPr/>
        <a:lstStyle/>
        <a:p>
          <a:endParaRPr lang="en-US"/>
        </a:p>
      </dgm:t>
    </dgm:pt>
    <dgm:pt modelId="{72C962F0-06B4-403C-A8E9-5A5C0B49C99D}">
      <dgm:prSet/>
      <dgm:spPr/>
      <dgm:t>
        <a:bodyPr/>
        <a:lstStyle/>
        <a:p>
          <a:r>
            <a:rPr lang="en-US" dirty="0"/>
            <a:t>Reinforcement Learning gets a boost with the introduction of the Q-Learning algorithm by Watkins and Dayan.</a:t>
          </a:r>
        </a:p>
      </dgm:t>
    </dgm:pt>
    <dgm:pt modelId="{D48713F0-0241-485F-B809-AACA61DC53BB}" type="parTrans" cxnId="{76E8BABE-E9D0-44DD-B404-CB84A8AF3E7E}">
      <dgm:prSet/>
      <dgm:spPr/>
      <dgm:t>
        <a:bodyPr/>
        <a:lstStyle/>
        <a:p>
          <a:endParaRPr lang="en-US"/>
        </a:p>
      </dgm:t>
    </dgm:pt>
    <dgm:pt modelId="{6D432171-81A5-4F04-8743-59866A6ADA44}" type="sibTrans" cxnId="{76E8BABE-E9D0-44DD-B404-CB84A8AF3E7E}">
      <dgm:prSet/>
      <dgm:spPr/>
      <dgm:t>
        <a:bodyPr/>
        <a:lstStyle/>
        <a:p>
          <a:endParaRPr lang="en-US"/>
        </a:p>
      </dgm:t>
    </dgm:pt>
    <dgm:pt modelId="{07433A6E-D6C6-4C55-ACB8-E05D9A25BB36}">
      <dgm:prSet/>
      <dgm:spPr/>
      <dgm:t>
        <a:bodyPr/>
        <a:lstStyle/>
        <a:p>
          <a:pPr>
            <a:defRPr b="1"/>
          </a:pPr>
          <a:r>
            <a:rPr lang="en-US" dirty="0"/>
            <a:t>1997</a:t>
          </a:r>
        </a:p>
      </dgm:t>
    </dgm:pt>
    <dgm:pt modelId="{2FBAD6E5-5A17-481D-A48F-3CB786F93F8C}" type="parTrans" cxnId="{369B2371-255D-4C34-B86C-32E55D83C1B9}">
      <dgm:prSet/>
      <dgm:spPr/>
      <dgm:t>
        <a:bodyPr/>
        <a:lstStyle/>
        <a:p>
          <a:endParaRPr lang="en-US"/>
        </a:p>
      </dgm:t>
    </dgm:pt>
    <dgm:pt modelId="{0B99CF74-2D8B-4E34-8D3C-4EBCD7F5980E}" type="sibTrans" cxnId="{369B2371-255D-4C34-B86C-32E55D83C1B9}">
      <dgm:prSet/>
      <dgm:spPr/>
      <dgm:t>
        <a:bodyPr/>
        <a:lstStyle/>
        <a:p>
          <a:endParaRPr lang="en-US"/>
        </a:p>
      </dgm:t>
    </dgm:pt>
    <dgm:pt modelId="{536AC72B-1B48-4C42-9CA3-CAEAC5377512}">
      <dgm:prSet/>
      <dgm:spPr/>
      <dgm:t>
        <a:bodyPr/>
        <a:lstStyle/>
        <a:p>
          <a:r>
            <a:rPr lang="en-US" dirty="0"/>
            <a:t>IBM's Deep Blue defeats chess world champion Garry Kasparov, showcasing the power of machine learning in game playing.</a:t>
          </a:r>
        </a:p>
      </dgm:t>
    </dgm:pt>
    <dgm:pt modelId="{3F6E1EAC-9823-47A6-B513-640E78DB8001}" type="parTrans" cxnId="{4446581B-2CCC-4B91-95A4-6FE15F2000EB}">
      <dgm:prSet/>
      <dgm:spPr/>
      <dgm:t>
        <a:bodyPr/>
        <a:lstStyle/>
        <a:p>
          <a:endParaRPr lang="en-US"/>
        </a:p>
      </dgm:t>
    </dgm:pt>
    <dgm:pt modelId="{6734432F-A288-4ED0-A1C6-C9489F7B7767}" type="sibTrans" cxnId="{4446581B-2CCC-4B91-95A4-6FE15F2000EB}">
      <dgm:prSet/>
      <dgm:spPr/>
      <dgm:t>
        <a:bodyPr/>
        <a:lstStyle/>
        <a:p>
          <a:endParaRPr lang="en-US"/>
        </a:p>
      </dgm:t>
    </dgm:pt>
    <dgm:pt modelId="{1F0E269E-CC0D-413D-B5A1-013D730A7B71}">
      <dgm:prSet phldr="0"/>
      <dgm:spPr/>
      <dgm:t>
        <a:bodyPr/>
        <a:lstStyle/>
        <a:p>
          <a:r>
            <a:rPr lang="en-US" b="0" dirty="0">
              <a:solidFill>
                <a:srgbClr val="444444"/>
              </a:solidFill>
              <a:latin typeface="Calibri"/>
              <a:cs typeface="Calibri"/>
            </a:rPr>
            <a:t>IBM's Watson wins Jeopardy, demonstrating the capabilities of natural language processing and machine learning.</a:t>
          </a:r>
          <a:endParaRPr lang="en-US" b="1" dirty="0"/>
        </a:p>
      </dgm:t>
    </dgm:pt>
    <dgm:pt modelId="{E1670808-60AF-4176-946A-AFCFA2060D64}" type="parTrans" cxnId="{ADB6FD9B-33E6-4E3B-B774-9D25CEB13820}">
      <dgm:prSet/>
      <dgm:spPr/>
    </dgm:pt>
    <dgm:pt modelId="{E92334EA-B328-4760-B6CE-5D3BB99CBDF2}" type="sibTrans" cxnId="{ADB6FD9B-33E6-4E3B-B774-9D25CEB13820}">
      <dgm:prSet/>
      <dgm:spPr/>
    </dgm:pt>
    <dgm:pt modelId="{F0E1AFEC-9F26-41A2-8A03-A8EF00588ADC}">
      <dgm:prSet phldr="0"/>
      <dgm:spPr/>
      <dgm:t>
        <a:bodyPr/>
        <a:lstStyle/>
        <a:p>
          <a:pPr>
            <a:defRPr b="1"/>
          </a:pPr>
          <a:r>
            <a:rPr lang="en-US" b="1" dirty="0">
              <a:solidFill>
                <a:srgbClr val="444444"/>
              </a:solidFill>
              <a:latin typeface="Calibri"/>
              <a:cs typeface="Calibri"/>
            </a:rPr>
            <a:t>2006</a:t>
          </a:r>
        </a:p>
      </dgm:t>
    </dgm:pt>
    <dgm:pt modelId="{9ED8A4BB-0078-486E-BD88-B8AB27C5E0CF}" type="parTrans" cxnId="{5160B96E-5D05-485C-9891-52812282D993}">
      <dgm:prSet/>
      <dgm:spPr/>
    </dgm:pt>
    <dgm:pt modelId="{0FF9ABD0-5CD5-460B-9F10-C5932F8BE6DA}" type="sibTrans" cxnId="{5160B96E-5D05-485C-9891-52812282D993}">
      <dgm:prSet/>
      <dgm:spPr/>
    </dgm:pt>
    <dgm:pt modelId="{6EE47F3F-7CCF-4899-8A95-B86C3B8E0DEF}">
      <dgm:prSet phldr="0"/>
      <dgm:spPr/>
      <dgm:t>
        <a:bodyPr/>
        <a:lstStyle/>
        <a:p>
          <a:r>
            <a:rPr lang="en-US" b="0" dirty="0">
              <a:solidFill>
                <a:srgbClr val="444444"/>
              </a:solidFill>
              <a:latin typeface="Calibri"/>
              <a:cs typeface="Calibri"/>
            </a:rPr>
            <a:t>Geoffrey Hinton's work on Deep Belief Networks brings renewed interest in deep learning and unsupervised learning.</a:t>
          </a:r>
        </a:p>
      </dgm:t>
    </dgm:pt>
    <dgm:pt modelId="{9FEDE978-5EE0-4AD7-BF63-7DF5519D4708}" type="parTrans" cxnId="{77B72AA5-9B1E-4E97-9A4E-950D0E2D5902}">
      <dgm:prSet/>
      <dgm:spPr/>
    </dgm:pt>
    <dgm:pt modelId="{BA98065B-826A-43D5-8353-42F74B644839}" type="sibTrans" cxnId="{77B72AA5-9B1E-4E97-9A4E-950D0E2D5902}">
      <dgm:prSet/>
      <dgm:spPr/>
    </dgm:pt>
    <dgm:pt modelId="{987FE2BC-BB8B-4C10-AE0B-8018152F08B1}">
      <dgm:prSet phldr="0"/>
      <dgm:spPr/>
      <dgm:t>
        <a:bodyPr/>
        <a:lstStyle/>
        <a:p>
          <a:pPr>
            <a:defRPr b="1"/>
          </a:pPr>
          <a:r>
            <a:rPr lang="en-US" b="1" dirty="0">
              <a:solidFill>
                <a:srgbClr val="444444"/>
              </a:solidFill>
              <a:latin typeface="Calibri"/>
              <a:cs typeface="Calibri"/>
            </a:rPr>
            <a:t>2011</a:t>
          </a:r>
        </a:p>
      </dgm:t>
    </dgm:pt>
    <dgm:pt modelId="{4CA2041B-8D7A-4210-BE14-341022206A03}" type="parTrans" cxnId="{DB36742C-8281-431B-B04D-604ED40BF948}">
      <dgm:prSet/>
      <dgm:spPr/>
    </dgm:pt>
    <dgm:pt modelId="{7FAE7F0B-B3A5-4CF6-BC95-2C164BFD6F12}" type="sibTrans" cxnId="{DB36742C-8281-431B-B04D-604ED40BF948}">
      <dgm:prSet/>
      <dgm:spPr/>
    </dgm:pt>
    <dgm:pt modelId="{274C7DA4-FC4F-435F-947D-02656F183227}" type="pres">
      <dgm:prSet presAssocID="{455A3155-3CD6-4944-BE98-F3E710824AB0}" presName="root" presStyleCnt="0">
        <dgm:presLayoutVars>
          <dgm:chMax/>
          <dgm:chPref/>
          <dgm:animLvl val="lvl"/>
        </dgm:presLayoutVars>
      </dgm:prSet>
      <dgm:spPr/>
    </dgm:pt>
    <dgm:pt modelId="{2B878B21-EB61-4F70-88AE-98E748C529B2}" type="pres">
      <dgm:prSet presAssocID="{455A3155-3CD6-4944-BE98-F3E710824AB0}" presName="divider" presStyleLbl="fgAcc1" presStyleIdx="0" presStyleCnt="11"/>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67D6C64D-DB48-47B8-8521-9B4DCCE1D903}" type="pres">
      <dgm:prSet presAssocID="{455A3155-3CD6-4944-BE98-F3E710824AB0}" presName="nodes" presStyleCnt="0">
        <dgm:presLayoutVars>
          <dgm:chMax/>
          <dgm:chPref/>
          <dgm:animLvl val="lvl"/>
        </dgm:presLayoutVars>
      </dgm:prSet>
      <dgm:spPr/>
    </dgm:pt>
    <dgm:pt modelId="{111BBB13-334F-45DE-B0BC-CE05F8E5DC7C}" type="pres">
      <dgm:prSet presAssocID="{2E534D64-818B-4FF2-816E-4EA37FDCE270}" presName="composite" presStyleCnt="0"/>
      <dgm:spPr/>
    </dgm:pt>
    <dgm:pt modelId="{B9354BED-617E-4DF2-97D5-1820800A2F60}" type="pres">
      <dgm:prSet presAssocID="{2E534D64-818B-4FF2-816E-4EA37FDCE270}" presName="ConnectorPoint" presStyleLbl="lnNode1" presStyleIdx="0" presStyleCnt="10"/>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49E7E18-095A-46EF-839C-0C62DCF23E87}" type="pres">
      <dgm:prSet presAssocID="{2E534D64-818B-4FF2-816E-4EA37FDCE270}" presName="DropPinPlaceHolder" presStyleCnt="0"/>
      <dgm:spPr/>
    </dgm:pt>
    <dgm:pt modelId="{C75E4B08-C793-4317-83F0-0FEAA729C4CC}" type="pres">
      <dgm:prSet presAssocID="{2E534D64-818B-4FF2-816E-4EA37FDCE270}" presName="DropPin" presStyleLbl="alignNode1" presStyleIdx="0" presStyleCnt="10"/>
      <dgm:spPr/>
    </dgm:pt>
    <dgm:pt modelId="{EA842B59-CB15-4B4B-BC31-8AABE5C7B756}" type="pres">
      <dgm:prSet presAssocID="{2E534D64-818B-4FF2-816E-4EA37FDCE270}" presName="Ellipse" presStyleLbl="fgAcc1" presStyleIdx="1" presStyleCnt="11"/>
      <dgm:spPr>
        <a:solidFill>
          <a:schemeClr val="lt1">
            <a:alpha val="90000"/>
            <a:hueOff val="0"/>
            <a:satOff val="0"/>
            <a:lumOff val="0"/>
            <a:alphaOff val="0"/>
          </a:schemeClr>
        </a:solidFill>
        <a:ln w="12700" cap="flat" cmpd="sng" algn="ctr">
          <a:noFill/>
          <a:prstDash val="solid"/>
          <a:miter lim="800000"/>
        </a:ln>
        <a:effectLst/>
      </dgm:spPr>
    </dgm:pt>
    <dgm:pt modelId="{74481450-172F-4377-9F0F-79AFB07FE375}" type="pres">
      <dgm:prSet presAssocID="{2E534D64-818B-4FF2-816E-4EA37FDCE270}" presName="L2TextContainer" presStyleLbl="revTx" presStyleIdx="0" presStyleCnt="20">
        <dgm:presLayoutVars>
          <dgm:bulletEnabled val="1"/>
        </dgm:presLayoutVars>
      </dgm:prSet>
      <dgm:spPr/>
    </dgm:pt>
    <dgm:pt modelId="{A444CEF3-EF5E-421A-918A-DA0AF605765C}" type="pres">
      <dgm:prSet presAssocID="{2E534D64-818B-4FF2-816E-4EA37FDCE270}" presName="L1TextContainer" presStyleLbl="revTx" presStyleIdx="1" presStyleCnt="20">
        <dgm:presLayoutVars>
          <dgm:chMax val="1"/>
          <dgm:chPref val="1"/>
          <dgm:bulletEnabled val="1"/>
        </dgm:presLayoutVars>
      </dgm:prSet>
      <dgm:spPr/>
    </dgm:pt>
    <dgm:pt modelId="{306420BF-BBFC-4C94-973C-54AF1641970A}" type="pres">
      <dgm:prSet presAssocID="{2E534D64-818B-4FF2-816E-4EA37FDCE270}" presName="ConnectLine" presStyleLbl="sibTrans1D1" presStyleIdx="0" presStyleCnt="10"/>
      <dgm:spPr>
        <a:noFill/>
        <a:ln w="12700" cap="flat" cmpd="sng" algn="ctr">
          <a:solidFill>
            <a:schemeClr val="accent2">
              <a:hueOff val="0"/>
              <a:satOff val="0"/>
              <a:lumOff val="0"/>
              <a:alphaOff val="0"/>
            </a:schemeClr>
          </a:solidFill>
          <a:prstDash val="dash"/>
          <a:miter lim="800000"/>
        </a:ln>
        <a:effectLst/>
      </dgm:spPr>
    </dgm:pt>
    <dgm:pt modelId="{80DFC548-5B88-4D6B-9B50-F28A9631C5EE}" type="pres">
      <dgm:prSet presAssocID="{2E534D64-818B-4FF2-816E-4EA37FDCE270}" presName="EmptyPlaceHolder" presStyleCnt="0"/>
      <dgm:spPr/>
    </dgm:pt>
    <dgm:pt modelId="{703895A3-6B98-4C05-80B5-67D957B887B5}" type="pres">
      <dgm:prSet presAssocID="{6DAA6BFE-398C-4CCC-A7CB-994E2DDB3E81}" presName="spaceBetweenRectangles" presStyleCnt="0"/>
      <dgm:spPr/>
    </dgm:pt>
    <dgm:pt modelId="{8EFC90B5-D338-4D96-ACA2-72167696E2D6}" type="pres">
      <dgm:prSet presAssocID="{0DF152AA-130D-4F30-9E39-3945CFC4BA7D}" presName="composite" presStyleCnt="0"/>
      <dgm:spPr/>
    </dgm:pt>
    <dgm:pt modelId="{BAD422A1-1717-46F1-B4B8-9BEDC64C6553}" type="pres">
      <dgm:prSet presAssocID="{0DF152AA-130D-4F30-9E39-3945CFC4BA7D}" presName="ConnectorPoint" presStyleLbl="lnNode1" presStyleIdx="1" presStyleCnt="10"/>
      <dgm:spPr>
        <a:solidFill>
          <a:schemeClr val="accent2">
            <a:hueOff val="-207909"/>
            <a:satOff val="-11990"/>
            <a:lumOff val="1233"/>
            <a:alphaOff val="0"/>
          </a:schemeClr>
        </a:solidFill>
        <a:ln w="6350" cap="flat" cmpd="sng" algn="ctr">
          <a:solidFill>
            <a:schemeClr val="lt1">
              <a:hueOff val="0"/>
              <a:satOff val="0"/>
              <a:lumOff val="0"/>
              <a:alphaOff val="0"/>
            </a:schemeClr>
          </a:solidFill>
          <a:prstDash val="solid"/>
          <a:miter lim="800000"/>
        </a:ln>
        <a:effectLst/>
      </dgm:spPr>
    </dgm:pt>
    <dgm:pt modelId="{F1B44B38-9FF2-4F86-B43F-36F3B7F4B032}" type="pres">
      <dgm:prSet presAssocID="{0DF152AA-130D-4F30-9E39-3945CFC4BA7D}" presName="DropPinPlaceHolder" presStyleCnt="0"/>
      <dgm:spPr/>
    </dgm:pt>
    <dgm:pt modelId="{CC906EE5-DAC4-49E5-A6B8-1DF165769BF6}" type="pres">
      <dgm:prSet presAssocID="{0DF152AA-130D-4F30-9E39-3945CFC4BA7D}" presName="DropPin" presStyleLbl="alignNode1" presStyleIdx="1" presStyleCnt="10"/>
      <dgm:spPr/>
    </dgm:pt>
    <dgm:pt modelId="{F3A9F430-7D92-49AA-A796-45B87BC0755A}" type="pres">
      <dgm:prSet presAssocID="{0DF152AA-130D-4F30-9E39-3945CFC4BA7D}" presName="Ellipse" presStyleLbl="fgAcc1" presStyleIdx="2" presStyleCnt="11"/>
      <dgm:spPr>
        <a:solidFill>
          <a:schemeClr val="lt1">
            <a:alpha val="90000"/>
            <a:hueOff val="0"/>
            <a:satOff val="0"/>
            <a:lumOff val="0"/>
            <a:alphaOff val="0"/>
          </a:schemeClr>
        </a:solidFill>
        <a:ln w="12700" cap="flat" cmpd="sng" algn="ctr">
          <a:noFill/>
          <a:prstDash val="solid"/>
          <a:miter lim="800000"/>
        </a:ln>
        <a:effectLst/>
      </dgm:spPr>
    </dgm:pt>
    <dgm:pt modelId="{9C5216DF-7F9D-44DD-88EA-5C54556068A2}" type="pres">
      <dgm:prSet presAssocID="{0DF152AA-130D-4F30-9E39-3945CFC4BA7D}" presName="L2TextContainer" presStyleLbl="revTx" presStyleIdx="2" presStyleCnt="20">
        <dgm:presLayoutVars>
          <dgm:bulletEnabled val="1"/>
        </dgm:presLayoutVars>
      </dgm:prSet>
      <dgm:spPr/>
    </dgm:pt>
    <dgm:pt modelId="{2E857903-0ED6-401C-9629-7E494C1352B9}" type="pres">
      <dgm:prSet presAssocID="{0DF152AA-130D-4F30-9E39-3945CFC4BA7D}" presName="L1TextContainer" presStyleLbl="revTx" presStyleIdx="3" presStyleCnt="20">
        <dgm:presLayoutVars>
          <dgm:chMax val="1"/>
          <dgm:chPref val="1"/>
          <dgm:bulletEnabled val="1"/>
        </dgm:presLayoutVars>
      </dgm:prSet>
      <dgm:spPr/>
    </dgm:pt>
    <dgm:pt modelId="{BBB51A34-26C4-44B2-863A-F25CC30E1A07}" type="pres">
      <dgm:prSet presAssocID="{0DF152AA-130D-4F30-9E39-3945CFC4BA7D}" presName="ConnectLine" presStyleLbl="sibTrans1D1" presStyleIdx="1" presStyleCnt="10"/>
      <dgm:spPr>
        <a:noFill/>
        <a:ln w="12700" cap="flat" cmpd="sng" algn="ctr">
          <a:solidFill>
            <a:schemeClr val="accent2">
              <a:hueOff val="-207909"/>
              <a:satOff val="-11990"/>
              <a:lumOff val="1233"/>
              <a:alphaOff val="0"/>
            </a:schemeClr>
          </a:solidFill>
          <a:prstDash val="dash"/>
          <a:miter lim="800000"/>
        </a:ln>
        <a:effectLst/>
      </dgm:spPr>
    </dgm:pt>
    <dgm:pt modelId="{FECF2CE9-90AC-4CAA-98E1-690F3A56E0D2}" type="pres">
      <dgm:prSet presAssocID="{0DF152AA-130D-4F30-9E39-3945CFC4BA7D}" presName="EmptyPlaceHolder" presStyleCnt="0"/>
      <dgm:spPr/>
    </dgm:pt>
    <dgm:pt modelId="{9D391AF5-E556-4EF6-BEAB-CB53FCBF4D98}" type="pres">
      <dgm:prSet presAssocID="{E8A246DE-4072-4A28-881F-94B93771B76B}" presName="spaceBetweenRectangles" presStyleCnt="0"/>
      <dgm:spPr/>
    </dgm:pt>
    <dgm:pt modelId="{86B7AA02-ACC5-48C4-8B71-3E3639FCBA5B}" type="pres">
      <dgm:prSet presAssocID="{264ABE5C-079E-4F95-A809-88555B3578F1}" presName="composite" presStyleCnt="0"/>
      <dgm:spPr/>
    </dgm:pt>
    <dgm:pt modelId="{EDD754FA-BF9B-4DC1-BB6F-9D692F4B0D95}" type="pres">
      <dgm:prSet presAssocID="{264ABE5C-079E-4F95-A809-88555B3578F1}" presName="ConnectorPoint" presStyleLbl="lnNode1" presStyleIdx="2" presStyleCnt="10"/>
      <dgm:spPr>
        <a:solidFill>
          <a:schemeClr val="accent2">
            <a:hueOff val="-415818"/>
            <a:satOff val="-23979"/>
            <a:lumOff val="2465"/>
            <a:alphaOff val="0"/>
          </a:schemeClr>
        </a:solidFill>
        <a:ln w="6350" cap="flat" cmpd="sng" algn="ctr">
          <a:solidFill>
            <a:schemeClr val="lt1">
              <a:hueOff val="0"/>
              <a:satOff val="0"/>
              <a:lumOff val="0"/>
              <a:alphaOff val="0"/>
            </a:schemeClr>
          </a:solidFill>
          <a:prstDash val="solid"/>
          <a:miter lim="800000"/>
        </a:ln>
        <a:effectLst/>
      </dgm:spPr>
    </dgm:pt>
    <dgm:pt modelId="{81BABC14-93EE-4D8A-A60D-5A64ABE452BF}" type="pres">
      <dgm:prSet presAssocID="{264ABE5C-079E-4F95-A809-88555B3578F1}" presName="DropPinPlaceHolder" presStyleCnt="0"/>
      <dgm:spPr/>
    </dgm:pt>
    <dgm:pt modelId="{A00C93FF-CA44-4B87-9A53-9B267D9F9361}" type="pres">
      <dgm:prSet presAssocID="{264ABE5C-079E-4F95-A809-88555B3578F1}" presName="DropPin" presStyleLbl="alignNode1" presStyleIdx="2" presStyleCnt="10"/>
      <dgm:spPr/>
    </dgm:pt>
    <dgm:pt modelId="{EC895D72-F7D9-48E1-9164-4BBE5824DBE4}" type="pres">
      <dgm:prSet presAssocID="{264ABE5C-079E-4F95-A809-88555B3578F1}" presName="Ellipse" presStyleLbl="fgAcc1" presStyleIdx="3" presStyleCnt="11"/>
      <dgm:spPr>
        <a:solidFill>
          <a:schemeClr val="lt1">
            <a:alpha val="90000"/>
            <a:hueOff val="0"/>
            <a:satOff val="0"/>
            <a:lumOff val="0"/>
            <a:alphaOff val="0"/>
          </a:schemeClr>
        </a:solidFill>
        <a:ln w="12700" cap="flat" cmpd="sng" algn="ctr">
          <a:noFill/>
          <a:prstDash val="solid"/>
          <a:miter lim="800000"/>
        </a:ln>
        <a:effectLst/>
      </dgm:spPr>
    </dgm:pt>
    <dgm:pt modelId="{C7680BF3-B353-4A23-84D0-DCDA1799EBB7}" type="pres">
      <dgm:prSet presAssocID="{264ABE5C-079E-4F95-A809-88555B3578F1}" presName="L2TextContainer" presStyleLbl="revTx" presStyleIdx="4" presStyleCnt="20">
        <dgm:presLayoutVars>
          <dgm:bulletEnabled val="1"/>
        </dgm:presLayoutVars>
      </dgm:prSet>
      <dgm:spPr/>
    </dgm:pt>
    <dgm:pt modelId="{A6988398-C4CE-455C-B2CA-A09B4AAEDA90}" type="pres">
      <dgm:prSet presAssocID="{264ABE5C-079E-4F95-A809-88555B3578F1}" presName="L1TextContainer" presStyleLbl="revTx" presStyleIdx="5" presStyleCnt="20">
        <dgm:presLayoutVars>
          <dgm:chMax val="1"/>
          <dgm:chPref val="1"/>
          <dgm:bulletEnabled val="1"/>
        </dgm:presLayoutVars>
      </dgm:prSet>
      <dgm:spPr/>
    </dgm:pt>
    <dgm:pt modelId="{953107A7-8AEF-4881-B6CA-A4D84854C447}" type="pres">
      <dgm:prSet presAssocID="{264ABE5C-079E-4F95-A809-88555B3578F1}" presName="ConnectLine" presStyleLbl="sibTrans1D1" presStyleIdx="2" presStyleCnt="10"/>
      <dgm:spPr>
        <a:noFill/>
        <a:ln w="12700" cap="flat" cmpd="sng" algn="ctr">
          <a:solidFill>
            <a:schemeClr val="accent2">
              <a:hueOff val="-415818"/>
              <a:satOff val="-23979"/>
              <a:lumOff val="2465"/>
              <a:alphaOff val="0"/>
            </a:schemeClr>
          </a:solidFill>
          <a:prstDash val="dash"/>
          <a:miter lim="800000"/>
        </a:ln>
        <a:effectLst/>
      </dgm:spPr>
    </dgm:pt>
    <dgm:pt modelId="{FE936EBC-31D5-4427-BA45-5B029ECABDA2}" type="pres">
      <dgm:prSet presAssocID="{264ABE5C-079E-4F95-A809-88555B3578F1}" presName="EmptyPlaceHolder" presStyleCnt="0"/>
      <dgm:spPr/>
    </dgm:pt>
    <dgm:pt modelId="{50286684-10DB-41FB-8E19-49F5501C15E7}" type="pres">
      <dgm:prSet presAssocID="{809E4231-8FC0-423A-B678-7EE2243BFED7}" presName="spaceBetweenRectangles" presStyleCnt="0"/>
      <dgm:spPr/>
    </dgm:pt>
    <dgm:pt modelId="{E4072831-EB6C-49A4-9719-10CB239E16DA}" type="pres">
      <dgm:prSet presAssocID="{192CABDE-EEF5-4100-BCAE-5D5050B7E329}" presName="composite" presStyleCnt="0"/>
      <dgm:spPr/>
    </dgm:pt>
    <dgm:pt modelId="{CE4372AA-D92B-42B7-8EB8-8E9769C756C6}" type="pres">
      <dgm:prSet presAssocID="{192CABDE-EEF5-4100-BCAE-5D5050B7E329}" presName="ConnectorPoint" presStyleLbl="lnNode1" presStyleIdx="3" presStyleCnt="10"/>
      <dgm:spPr>
        <a:solidFill>
          <a:schemeClr val="accent2">
            <a:hueOff val="-623727"/>
            <a:satOff val="-35969"/>
            <a:lumOff val="3698"/>
            <a:alphaOff val="0"/>
          </a:schemeClr>
        </a:solidFill>
        <a:ln w="6350" cap="flat" cmpd="sng" algn="ctr">
          <a:solidFill>
            <a:schemeClr val="lt1">
              <a:hueOff val="0"/>
              <a:satOff val="0"/>
              <a:lumOff val="0"/>
              <a:alphaOff val="0"/>
            </a:schemeClr>
          </a:solidFill>
          <a:prstDash val="solid"/>
          <a:miter lim="800000"/>
        </a:ln>
        <a:effectLst/>
      </dgm:spPr>
    </dgm:pt>
    <dgm:pt modelId="{B54F26E2-DAE6-4B34-B2AB-C28C39398A78}" type="pres">
      <dgm:prSet presAssocID="{192CABDE-EEF5-4100-BCAE-5D5050B7E329}" presName="DropPinPlaceHolder" presStyleCnt="0"/>
      <dgm:spPr/>
    </dgm:pt>
    <dgm:pt modelId="{CAE57A0F-BBCC-472E-9BC9-FE5C96141E6A}" type="pres">
      <dgm:prSet presAssocID="{192CABDE-EEF5-4100-BCAE-5D5050B7E329}" presName="DropPin" presStyleLbl="alignNode1" presStyleIdx="3" presStyleCnt="10"/>
      <dgm:spPr/>
    </dgm:pt>
    <dgm:pt modelId="{CB9E57E6-343D-4669-AC4C-5BD9E83FD54D}" type="pres">
      <dgm:prSet presAssocID="{192CABDE-EEF5-4100-BCAE-5D5050B7E329}" presName="Ellipse" presStyleLbl="fgAcc1" presStyleIdx="4" presStyleCnt="11"/>
      <dgm:spPr>
        <a:solidFill>
          <a:schemeClr val="lt1">
            <a:alpha val="90000"/>
            <a:hueOff val="0"/>
            <a:satOff val="0"/>
            <a:lumOff val="0"/>
            <a:alphaOff val="0"/>
          </a:schemeClr>
        </a:solidFill>
        <a:ln w="12700" cap="flat" cmpd="sng" algn="ctr">
          <a:noFill/>
          <a:prstDash val="solid"/>
          <a:miter lim="800000"/>
        </a:ln>
        <a:effectLst/>
      </dgm:spPr>
    </dgm:pt>
    <dgm:pt modelId="{40E4314F-72BB-4884-B400-9F6E9016DC07}" type="pres">
      <dgm:prSet presAssocID="{192CABDE-EEF5-4100-BCAE-5D5050B7E329}" presName="L2TextContainer" presStyleLbl="revTx" presStyleIdx="6" presStyleCnt="20">
        <dgm:presLayoutVars>
          <dgm:bulletEnabled val="1"/>
        </dgm:presLayoutVars>
      </dgm:prSet>
      <dgm:spPr/>
    </dgm:pt>
    <dgm:pt modelId="{3D307DE3-B170-41D7-BBEF-E771158F425A}" type="pres">
      <dgm:prSet presAssocID="{192CABDE-EEF5-4100-BCAE-5D5050B7E329}" presName="L1TextContainer" presStyleLbl="revTx" presStyleIdx="7" presStyleCnt="20">
        <dgm:presLayoutVars>
          <dgm:chMax val="1"/>
          <dgm:chPref val="1"/>
          <dgm:bulletEnabled val="1"/>
        </dgm:presLayoutVars>
      </dgm:prSet>
      <dgm:spPr/>
    </dgm:pt>
    <dgm:pt modelId="{7A74540A-217E-48E6-8105-515CB358B458}" type="pres">
      <dgm:prSet presAssocID="{192CABDE-EEF5-4100-BCAE-5D5050B7E329}" presName="ConnectLine" presStyleLbl="sibTrans1D1" presStyleIdx="3" presStyleCnt="10"/>
      <dgm:spPr>
        <a:noFill/>
        <a:ln w="12700" cap="flat" cmpd="sng" algn="ctr">
          <a:solidFill>
            <a:schemeClr val="accent2">
              <a:hueOff val="-623727"/>
              <a:satOff val="-35969"/>
              <a:lumOff val="3698"/>
              <a:alphaOff val="0"/>
            </a:schemeClr>
          </a:solidFill>
          <a:prstDash val="dash"/>
          <a:miter lim="800000"/>
        </a:ln>
        <a:effectLst/>
      </dgm:spPr>
    </dgm:pt>
    <dgm:pt modelId="{304C6823-4251-4145-91E6-3C31687756BE}" type="pres">
      <dgm:prSet presAssocID="{192CABDE-EEF5-4100-BCAE-5D5050B7E329}" presName="EmptyPlaceHolder" presStyleCnt="0"/>
      <dgm:spPr/>
    </dgm:pt>
    <dgm:pt modelId="{1F49160C-3816-4B34-A39C-590D7E73991E}" type="pres">
      <dgm:prSet presAssocID="{7B360D05-77B4-4A65-A447-E12BD1390047}" presName="spaceBetweenRectangles" presStyleCnt="0"/>
      <dgm:spPr/>
    </dgm:pt>
    <dgm:pt modelId="{9A4B5ADB-33B5-47BA-8E97-3F6B6F543466}" type="pres">
      <dgm:prSet presAssocID="{24801802-24D2-48E1-883E-7B27439CE21C}" presName="composite" presStyleCnt="0"/>
      <dgm:spPr/>
    </dgm:pt>
    <dgm:pt modelId="{81C5D304-6FC0-430F-BC4A-C57AF375FCDD}" type="pres">
      <dgm:prSet presAssocID="{24801802-24D2-48E1-883E-7B27439CE21C}" presName="ConnectorPoint" presStyleLbl="lnNode1" presStyleIdx="4" presStyleCnt="10"/>
      <dgm:spPr>
        <a:solidFill>
          <a:schemeClr val="accent2">
            <a:hueOff val="-831636"/>
            <a:satOff val="-47959"/>
            <a:lumOff val="4930"/>
            <a:alphaOff val="0"/>
          </a:schemeClr>
        </a:solidFill>
        <a:ln w="6350" cap="flat" cmpd="sng" algn="ctr">
          <a:solidFill>
            <a:schemeClr val="lt1">
              <a:hueOff val="0"/>
              <a:satOff val="0"/>
              <a:lumOff val="0"/>
              <a:alphaOff val="0"/>
            </a:schemeClr>
          </a:solidFill>
          <a:prstDash val="solid"/>
          <a:miter lim="800000"/>
        </a:ln>
        <a:effectLst/>
      </dgm:spPr>
    </dgm:pt>
    <dgm:pt modelId="{42DD92AE-3D62-4F71-85CE-85970ABCE6CF}" type="pres">
      <dgm:prSet presAssocID="{24801802-24D2-48E1-883E-7B27439CE21C}" presName="DropPinPlaceHolder" presStyleCnt="0"/>
      <dgm:spPr/>
    </dgm:pt>
    <dgm:pt modelId="{691DB022-CC1A-442C-9374-92C841F6DD01}" type="pres">
      <dgm:prSet presAssocID="{24801802-24D2-48E1-883E-7B27439CE21C}" presName="DropPin" presStyleLbl="alignNode1" presStyleIdx="4" presStyleCnt="10"/>
      <dgm:spPr/>
    </dgm:pt>
    <dgm:pt modelId="{C3B1ABCC-1527-4DA5-ADA5-908B3369BC80}" type="pres">
      <dgm:prSet presAssocID="{24801802-24D2-48E1-883E-7B27439CE21C}" presName="Ellipse" presStyleLbl="fgAcc1" presStyleIdx="5" presStyleCnt="11"/>
      <dgm:spPr>
        <a:solidFill>
          <a:schemeClr val="lt1">
            <a:alpha val="90000"/>
            <a:hueOff val="0"/>
            <a:satOff val="0"/>
            <a:lumOff val="0"/>
            <a:alphaOff val="0"/>
          </a:schemeClr>
        </a:solidFill>
        <a:ln w="12700" cap="flat" cmpd="sng" algn="ctr">
          <a:noFill/>
          <a:prstDash val="solid"/>
          <a:miter lim="800000"/>
        </a:ln>
        <a:effectLst/>
      </dgm:spPr>
    </dgm:pt>
    <dgm:pt modelId="{CF39655F-13ED-401B-8B5D-E79B02876171}" type="pres">
      <dgm:prSet presAssocID="{24801802-24D2-48E1-883E-7B27439CE21C}" presName="L2TextContainer" presStyleLbl="revTx" presStyleIdx="8" presStyleCnt="20">
        <dgm:presLayoutVars>
          <dgm:bulletEnabled val="1"/>
        </dgm:presLayoutVars>
      </dgm:prSet>
      <dgm:spPr/>
    </dgm:pt>
    <dgm:pt modelId="{B201CA2A-82AF-42C4-B4DD-EEA456455BE0}" type="pres">
      <dgm:prSet presAssocID="{24801802-24D2-48E1-883E-7B27439CE21C}" presName="L1TextContainer" presStyleLbl="revTx" presStyleIdx="9" presStyleCnt="20">
        <dgm:presLayoutVars>
          <dgm:chMax val="1"/>
          <dgm:chPref val="1"/>
          <dgm:bulletEnabled val="1"/>
        </dgm:presLayoutVars>
      </dgm:prSet>
      <dgm:spPr/>
    </dgm:pt>
    <dgm:pt modelId="{C07FDA62-74CF-49A7-B486-C7AC21EE3B85}" type="pres">
      <dgm:prSet presAssocID="{24801802-24D2-48E1-883E-7B27439CE21C}" presName="ConnectLine" presStyleLbl="sibTrans1D1" presStyleIdx="4" presStyleCnt="10"/>
      <dgm:spPr>
        <a:noFill/>
        <a:ln w="12700" cap="flat" cmpd="sng" algn="ctr">
          <a:solidFill>
            <a:schemeClr val="accent2">
              <a:hueOff val="-831636"/>
              <a:satOff val="-47959"/>
              <a:lumOff val="4930"/>
              <a:alphaOff val="0"/>
            </a:schemeClr>
          </a:solidFill>
          <a:prstDash val="dash"/>
          <a:miter lim="800000"/>
        </a:ln>
        <a:effectLst/>
      </dgm:spPr>
    </dgm:pt>
    <dgm:pt modelId="{7A9E5990-0E2E-4D2C-AB10-A3A2281A3438}" type="pres">
      <dgm:prSet presAssocID="{24801802-24D2-48E1-883E-7B27439CE21C}" presName="EmptyPlaceHolder" presStyleCnt="0"/>
      <dgm:spPr/>
    </dgm:pt>
    <dgm:pt modelId="{496A4097-9CEA-452B-8D18-D8AF55476E6D}" type="pres">
      <dgm:prSet presAssocID="{D7266FB5-84BC-489A-9FB4-5D3204AC754E}" presName="spaceBetweenRectangles" presStyleCnt="0"/>
      <dgm:spPr/>
    </dgm:pt>
    <dgm:pt modelId="{8D1F18C4-475C-479A-9C86-0AC27EA2AE92}" type="pres">
      <dgm:prSet presAssocID="{8F3199F9-F875-4009-8DB2-859A7C689ABC}" presName="composite" presStyleCnt="0"/>
      <dgm:spPr/>
    </dgm:pt>
    <dgm:pt modelId="{7BB1DAA1-5C74-41B7-BA51-ACC12E1EE9A7}" type="pres">
      <dgm:prSet presAssocID="{8F3199F9-F875-4009-8DB2-859A7C689ABC}" presName="ConnectorPoint" presStyleLbl="lnNode1" presStyleIdx="5" presStyleCnt="10"/>
      <dgm:spPr>
        <a:solidFill>
          <a:schemeClr val="accent2">
            <a:hueOff val="-1039545"/>
            <a:satOff val="-59949"/>
            <a:lumOff val="6163"/>
            <a:alphaOff val="0"/>
          </a:schemeClr>
        </a:solidFill>
        <a:ln w="6350" cap="flat" cmpd="sng" algn="ctr">
          <a:solidFill>
            <a:schemeClr val="lt1">
              <a:hueOff val="0"/>
              <a:satOff val="0"/>
              <a:lumOff val="0"/>
              <a:alphaOff val="0"/>
            </a:schemeClr>
          </a:solidFill>
          <a:prstDash val="solid"/>
          <a:miter lim="800000"/>
        </a:ln>
        <a:effectLst/>
      </dgm:spPr>
    </dgm:pt>
    <dgm:pt modelId="{55ECA761-D553-4572-B8DE-902A1FB8ADE2}" type="pres">
      <dgm:prSet presAssocID="{8F3199F9-F875-4009-8DB2-859A7C689ABC}" presName="DropPinPlaceHolder" presStyleCnt="0"/>
      <dgm:spPr/>
    </dgm:pt>
    <dgm:pt modelId="{78AFC3CE-1205-434E-AC4E-DDEBDDF20B47}" type="pres">
      <dgm:prSet presAssocID="{8F3199F9-F875-4009-8DB2-859A7C689ABC}" presName="DropPin" presStyleLbl="alignNode1" presStyleIdx="5" presStyleCnt="10"/>
      <dgm:spPr/>
    </dgm:pt>
    <dgm:pt modelId="{319B18D7-416F-481D-AD29-25288B8B4181}" type="pres">
      <dgm:prSet presAssocID="{8F3199F9-F875-4009-8DB2-859A7C689ABC}" presName="Ellipse" presStyleLbl="fgAcc1" presStyleIdx="6" presStyleCnt="11"/>
      <dgm:spPr>
        <a:solidFill>
          <a:schemeClr val="lt1">
            <a:alpha val="90000"/>
            <a:hueOff val="0"/>
            <a:satOff val="0"/>
            <a:lumOff val="0"/>
            <a:alphaOff val="0"/>
          </a:schemeClr>
        </a:solidFill>
        <a:ln w="12700" cap="flat" cmpd="sng" algn="ctr">
          <a:noFill/>
          <a:prstDash val="solid"/>
          <a:miter lim="800000"/>
        </a:ln>
        <a:effectLst/>
      </dgm:spPr>
    </dgm:pt>
    <dgm:pt modelId="{B21353AF-09C0-40A7-AE5C-A43C34BF38DB}" type="pres">
      <dgm:prSet presAssocID="{8F3199F9-F875-4009-8DB2-859A7C689ABC}" presName="L2TextContainer" presStyleLbl="revTx" presStyleIdx="10" presStyleCnt="20">
        <dgm:presLayoutVars>
          <dgm:bulletEnabled val="1"/>
        </dgm:presLayoutVars>
      </dgm:prSet>
      <dgm:spPr/>
    </dgm:pt>
    <dgm:pt modelId="{EBD91CD7-9356-4BF4-B029-A6FF4F156BC5}" type="pres">
      <dgm:prSet presAssocID="{8F3199F9-F875-4009-8DB2-859A7C689ABC}" presName="L1TextContainer" presStyleLbl="revTx" presStyleIdx="11" presStyleCnt="20">
        <dgm:presLayoutVars>
          <dgm:chMax val="1"/>
          <dgm:chPref val="1"/>
          <dgm:bulletEnabled val="1"/>
        </dgm:presLayoutVars>
      </dgm:prSet>
      <dgm:spPr/>
    </dgm:pt>
    <dgm:pt modelId="{FC1E9773-38A6-41A1-942B-9673BDB5AC97}" type="pres">
      <dgm:prSet presAssocID="{8F3199F9-F875-4009-8DB2-859A7C689ABC}" presName="ConnectLine" presStyleLbl="sibTrans1D1" presStyleIdx="5" presStyleCnt="10"/>
      <dgm:spPr>
        <a:noFill/>
        <a:ln w="12700" cap="flat" cmpd="sng" algn="ctr">
          <a:solidFill>
            <a:schemeClr val="accent2">
              <a:hueOff val="-1039545"/>
              <a:satOff val="-59949"/>
              <a:lumOff val="6163"/>
              <a:alphaOff val="0"/>
            </a:schemeClr>
          </a:solidFill>
          <a:prstDash val="dash"/>
          <a:miter lim="800000"/>
        </a:ln>
        <a:effectLst/>
      </dgm:spPr>
    </dgm:pt>
    <dgm:pt modelId="{6211287D-3E4B-4E02-AF39-F16F192DA3EE}" type="pres">
      <dgm:prSet presAssocID="{8F3199F9-F875-4009-8DB2-859A7C689ABC}" presName="EmptyPlaceHolder" presStyleCnt="0"/>
      <dgm:spPr/>
    </dgm:pt>
    <dgm:pt modelId="{433D8EA7-6F05-4E81-9DD4-2E1CC9E7FBBA}" type="pres">
      <dgm:prSet presAssocID="{42EE93D2-F675-4843-83E3-2D1D6A2E003A}" presName="spaceBetweenRectangles" presStyleCnt="0"/>
      <dgm:spPr/>
    </dgm:pt>
    <dgm:pt modelId="{4BB37E1C-3038-451C-9577-E908633A75F7}" type="pres">
      <dgm:prSet presAssocID="{BD82FF74-5695-4C0C-9A23-8386B1626A50}" presName="composite" presStyleCnt="0"/>
      <dgm:spPr/>
    </dgm:pt>
    <dgm:pt modelId="{FBDD787C-26A4-4736-B552-B278F51E6ECA}" type="pres">
      <dgm:prSet presAssocID="{BD82FF74-5695-4C0C-9A23-8386B1626A50}" presName="ConnectorPoint" presStyleLbl="lnNode1" presStyleIdx="6" presStyleCnt="10"/>
      <dgm:spPr>
        <a:solidFill>
          <a:schemeClr val="accent2">
            <a:hueOff val="-1247454"/>
            <a:satOff val="-71938"/>
            <a:lumOff val="7395"/>
            <a:alphaOff val="0"/>
          </a:schemeClr>
        </a:solidFill>
        <a:ln w="6350" cap="flat" cmpd="sng" algn="ctr">
          <a:solidFill>
            <a:schemeClr val="lt1">
              <a:hueOff val="0"/>
              <a:satOff val="0"/>
              <a:lumOff val="0"/>
              <a:alphaOff val="0"/>
            </a:schemeClr>
          </a:solidFill>
          <a:prstDash val="solid"/>
          <a:miter lim="800000"/>
        </a:ln>
        <a:effectLst/>
      </dgm:spPr>
    </dgm:pt>
    <dgm:pt modelId="{35F47D12-B309-4A9F-8331-315DE0B4BDEE}" type="pres">
      <dgm:prSet presAssocID="{BD82FF74-5695-4C0C-9A23-8386B1626A50}" presName="DropPinPlaceHolder" presStyleCnt="0"/>
      <dgm:spPr/>
    </dgm:pt>
    <dgm:pt modelId="{2E38DC6F-DC1B-405B-A0F6-621BA10702FB}" type="pres">
      <dgm:prSet presAssocID="{BD82FF74-5695-4C0C-9A23-8386B1626A50}" presName="DropPin" presStyleLbl="alignNode1" presStyleIdx="6" presStyleCnt="10"/>
      <dgm:spPr/>
    </dgm:pt>
    <dgm:pt modelId="{438D3DAD-3C52-4064-BFFB-AA496A35A30B}" type="pres">
      <dgm:prSet presAssocID="{BD82FF74-5695-4C0C-9A23-8386B1626A50}" presName="Ellipse" presStyleLbl="fgAcc1" presStyleIdx="7" presStyleCnt="11"/>
      <dgm:spPr>
        <a:solidFill>
          <a:schemeClr val="lt1">
            <a:alpha val="90000"/>
            <a:hueOff val="0"/>
            <a:satOff val="0"/>
            <a:lumOff val="0"/>
            <a:alphaOff val="0"/>
          </a:schemeClr>
        </a:solidFill>
        <a:ln w="12700" cap="flat" cmpd="sng" algn="ctr">
          <a:noFill/>
          <a:prstDash val="solid"/>
          <a:miter lim="800000"/>
        </a:ln>
        <a:effectLst/>
      </dgm:spPr>
    </dgm:pt>
    <dgm:pt modelId="{DC74BDF7-3CAF-40CC-A2CC-5B0A555FECA8}" type="pres">
      <dgm:prSet presAssocID="{BD82FF74-5695-4C0C-9A23-8386B1626A50}" presName="L2TextContainer" presStyleLbl="revTx" presStyleIdx="12" presStyleCnt="20">
        <dgm:presLayoutVars>
          <dgm:bulletEnabled val="1"/>
        </dgm:presLayoutVars>
      </dgm:prSet>
      <dgm:spPr/>
    </dgm:pt>
    <dgm:pt modelId="{F9DCB704-DA3C-42FD-9057-1C1B55AE7485}" type="pres">
      <dgm:prSet presAssocID="{BD82FF74-5695-4C0C-9A23-8386B1626A50}" presName="L1TextContainer" presStyleLbl="revTx" presStyleIdx="13" presStyleCnt="20">
        <dgm:presLayoutVars>
          <dgm:chMax val="1"/>
          <dgm:chPref val="1"/>
          <dgm:bulletEnabled val="1"/>
        </dgm:presLayoutVars>
      </dgm:prSet>
      <dgm:spPr/>
    </dgm:pt>
    <dgm:pt modelId="{05E05ED1-73D3-4B88-A278-3D1B0C487870}" type="pres">
      <dgm:prSet presAssocID="{BD82FF74-5695-4C0C-9A23-8386B1626A50}" presName="ConnectLine" presStyleLbl="sibTrans1D1" presStyleIdx="6" presStyleCnt="10"/>
      <dgm:spPr>
        <a:noFill/>
        <a:ln w="12700" cap="flat" cmpd="sng" algn="ctr">
          <a:solidFill>
            <a:schemeClr val="accent2">
              <a:hueOff val="-1247454"/>
              <a:satOff val="-71938"/>
              <a:lumOff val="7395"/>
              <a:alphaOff val="0"/>
            </a:schemeClr>
          </a:solidFill>
          <a:prstDash val="dash"/>
          <a:miter lim="800000"/>
        </a:ln>
        <a:effectLst/>
      </dgm:spPr>
    </dgm:pt>
    <dgm:pt modelId="{EB0EBAD4-4B7A-4B5B-8FEC-23B33DC79EFA}" type="pres">
      <dgm:prSet presAssocID="{BD82FF74-5695-4C0C-9A23-8386B1626A50}" presName="EmptyPlaceHolder" presStyleCnt="0"/>
      <dgm:spPr/>
    </dgm:pt>
    <dgm:pt modelId="{62A175D0-DB06-4A3F-B6A6-287D29C8833C}" type="pres">
      <dgm:prSet presAssocID="{3AB95EC9-78DC-4792-8C07-76C82D22D503}" presName="spaceBetweenRectangles" presStyleCnt="0"/>
      <dgm:spPr/>
    </dgm:pt>
    <dgm:pt modelId="{595581DF-0E69-41D8-AADE-839BA71DE247}" type="pres">
      <dgm:prSet presAssocID="{07433A6E-D6C6-4C55-ACB8-E05D9A25BB36}" presName="composite" presStyleCnt="0"/>
      <dgm:spPr/>
    </dgm:pt>
    <dgm:pt modelId="{87A6AA19-845E-4E34-8D5E-FEF144B2A14A}" type="pres">
      <dgm:prSet presAssocID="{07433A6E-D6C6-4C55-ACB8-E05D9A25BB36}" presName="ConnectorPoint" presStyleLbl="lnNode1" presStyleIdx="7" presStyleCnt="10"/>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5DA5E254-4042-42ED-9564-5ADEABBC3C0D}" type="pres">
      <dgm:prSet presAssocID="{07433A6E-D6C6-4C55-ACB8-E05D9A25BB36}" presName="DropPinPlaceHolder" presStyleCnt="0"/>
      <dgm:spPr/>
    </dgm:pt>
    <dgm:pt modelId="{3AC45DD8-9DE1-45BE-8C62-6E01E1A95D08}" type="pres">
      <dgm:prSet presAssocID="{07433A6E-D6C6-4C55-ACB8-E05D9A25BB36}" presName="DropPin" presStyleLbl="alignNode1" presStyleIdx="7" presStyleCnt="10"/>
      <dgm:spPr/>
    </dgm:pt>
    <dgm:pt modelId="{6CEDECEC-327B-475A-BF25-E8C23FECA0A2}" type="pres">
      <dgm:prSet presAssocID="{07433A6E-D6C6-4C55-ACB8-E05D9A25BB36}" presName="Ellipse" presStyleLbl="fgAcc1" presStyleIdx="8" presStyleCnt="11"/>
      <dgm:spPr>
        <a:solidFill>
          <a:schemeClr val="lt1">
            <a:alpha val="90000"/>
            <a:hueOff val="0"/>
            <a:satOff val="0"/>
            <a:lumOff val="0"/>
            <a:alphaOff val="0"/>
          </a:schemeClr>
        </a:solidFill>
        <a:ln w="12700" cap="flat" cmpd="sng" algn="ctr">
          <a:noFill/>
          <a:prstDash val="solid"/>
          <a:miter lim="800000"/>
        </a:ln>
        <a:effectLst/>
      </dgm:spPr>
    </dgm:pt>
    <dgm:pt modelId="{20184709-6BEE-406A-8901-E423B972D5CB}" type="pres">
      <dgm:prSet presAssocID="{07433A6E-D6C6-4C55-ACB8-E05D9A25BB36}" presName="L2TextContainer" presStyleLbl="revTx" presStyleIdx="14" presStyleCnt="20">
        <dgm:presLayoutVars>
          <dgm:bulletEnabled val="1"/>
        </dgm:presLayoutVars>
      </dgm:prSet>
      <dgm:spPr/>
    </dgm:pt>
    <dgm:pt modelId="{314A14F9-C0D0-4C3A-BBF6-66073D219CA7}" type="pres">
      <dgm:prSet presAssocID="{07433A6E-D6C6-4C55-ACB8-E05D9A25BB36}" presName="L1TextContainer" presStyleLbl="revTx" presStyleIdx="15" presStyleCnt="20">
        <dgm:presLayoutVars>
          <dgm:chMax val="1"/>
          <dgm:chPref val="1"/>
          <dgm:bulletEnabled val="1"/>
        </dgm:presLayoutVars>
      </dgm:prSet>
      <dgm:spPr/>
    </dgm:pt>
    <dgm:pt modelId="{CB5AC452-A545-497F-B794-2788B15F7CB7}" type="pres">
      <dgm:prSet presAssocID="{07433A6E-D6C6-4C55-ACB8-E05D9A25BB36}" presName="ConnectLine" presStyleLbl="sibTrans1D1" presStyleIdx="7" presStyleCnt="10"/>
      <dgm:spPr>
        <a:noFill/>
        <a:ln w="12700" cap="flat" cmpd="sng" algn="ctr">
          <a:solidFill>
            <a:schemeClr val="accent2">
              <a:hueOff val="-1455363"/>
              <a:satOff val="-83928"/>
              <a:lumOff val="8628"/>
              <a:alphaOff val="0"/>
            </a:schemeClr>
          </a:solidFill>
          <a:prstDash val="dash"/>
          <a:miter lim="800000"/>
        </a:ln>
        <a:effectLst/>
      </dgm:spPr>
    </dgm:pt>
    <dgm:pt modelId="{9A7EA3A5-7636-448B-A1DF-051AF1844DB5}" type="pres">
      <dgm:prSet presAssocID="{07433A6E-D6C6-4C55-ACB8-E05D9A25BB36}" presName="EmptyPlaceHolder" presStyleCnt="0"/>
      <dgm:spPr/>
    </dgm:pt>
    <dgm:pt modelId="{AF1F50B1-A2C6-4EA2-9AB5-FA8FFE43367C}" type="pres">
      <dgm:prSet presAssocID="{0B99CF74-2D8B-4E34-8D3C-4EBCD7F5980E}" presName="spaceBetweenRectangles" presStyleCnt="0"/>
      <dgm:spPr/>
    </dgm:pt>
    <dgm:pt modelId="{D7ABCBA4-0100-493A-99BA-00B5988BE921}" type="pres">
      <dgm:prSet presAssocID="{F0E1AFEC-9F26-41A2-8A03-A8EF00588ADC}" presName="composite" presStyleCnt="0"/>
      <dgm:spPr/>
    </dgm:pt>
    <dgm:pt modelId="{B20B86D3-5A84-45B4-AF87-35C615F733E6}" type="pres">
      <dgm:prSet presAssocID="{F0E1AFEC-9F26-41A2-8A03-A8EF00588ADC}" presName="ConnectorPoint" presStyleLbl="lnNode1" presStyleIdx="8" presStyleCnt="10"/>
      <dgm:spPr>
        <a:solidFill>
          <a:schemeClr val="accent2">
            <a:hueOff val="-1309827"/>
            <a:satOff val="-75535"/>
            <a:lumOff val="7765"/>
            <a:alphaOff val="0"/>
          </a:schemeClr>
        </a:solidFill>
        <a:ln w="6350" cap="flat" cmpd="sng" algn="ctr">
          <a:solidFill>
            <a:schemeClr val="lt1">
              <a:hueOff val="0"/>
              <a:satOff val="0"/>
              <a:lumOff val="0"/>
              <a:alphaOff val="0"/>
            </a:schemeClr>
          </a:solidFill>
          <a:prstDash val="solid"/>
          <a:miter lim="800000"/>
        </a:ln>
        <a:effectLst/>
      </dgm:spPr>
    </dgm:pt>
    <dgm:pt modelId="{60BAC72D-3B40-4C3D-BA4F-39BF079D113A}" type="pres">
      <dgm:prSet presAssocID="{F0E1AFEC-9F26-41A2-8A03-A8EF00588ADC}" presName="DropPinPlaceHolder" presStyleCnt="0"/>
      <dgm:spPr/>
    </dgm:pt>
    <dgm:pt modelId="{95A42619-2230-4363-A8CB-4B377023F428}" type="pres">
      <dgm:prSet presAssocID="{F0E1AFEC-9F26-41A2-8A03-A8EF00588ADC}" presName="DropPin" presStyleLbl="alignNode1" presStyleIdx="8" presStyleCnt="10"/>
      <dgm:spPr/>
    </dgm:pt>
    <dgm:pt modelId="{7DA3DE8F-F437-4020-A8D5-D5364ECFCF83}" type="pres">
      <dgm:prSet presAssocID="{F0E1AFEC-9F26-41A2-8A03-A8EF00588ADC}" presName="Ellipse" presStyleLbl="fgAcc1" presStyleIdx="9" presStyleCnt="11"/>
      <dgm:spPr>
        <a:solidFill>
          <a:schemeClr val="lt1">
            <a:alpha val="90000"/>
            <a:hueOff val="0"/>
            <a:satOff val="0"/>
            <a:lumOff val="0"/>
            <a:alphaOff val="0"/>
          </a:schemeClr>
        </a:solidFill>
        <a:ln w="12700" cap="flat" cmpd="sng" algn="ctr">
          <a:noFill/>
          <a:prstDash val="solid"/>
          <a:miter lim="800000"/>
        </a:ln>
        <a:effectLst/>
      </dgm:spPr>
    </dgm:pt>
    <dgm:pt modelId="{092A607B-C20B-4C76-83A0-224664CA0B1A}" type="pres">
      <dgm:prSet presAssocID="{F0E1AFEC-9F26-41A2-8A03-A8EF00588ADC}" presName="L2TextContainer" presStyleLbl="revTx" presStyleIdx="16" presStyleCnt="20">
        <dgm:presLayoutVars>
          <dgm:bulletEnabled val="1"/>
        </dgm:presLayoutVars>
      </dgm:prSet>
      <dgm:spPr/>
    </dgm:pt>
    <dgm:pt modelId="{75B5D38F-D344-4649-A39C-51035E41AAFC}" type="pres">
      <dgm:prSet presAssocID="{F0E1AFEC-9F26-41A2-8A03-A8EF00588ADC}" presName="L1TextContainer" presStyleLbl="revTx" presStyleIdx="17" presStyleCnt="20">
        <dgm:presLayoutVars>
          <dgm:chMax val="1"/>
          <dgm:chPref val="1"/>
          <dgm:bulletEnabled val="1"/>
        </dgm:presLayoutVars>
      </dgm:prSet>
      <dgm:spPr/>
    </dgm:pt>
    <dgm:pt modelId="{8CB553B4-82D1-4F07-8B78-61924F4480C8}" type="pres">
      <dgm:prSet presAssocID="{F0E1AFEC-9F26-41A2-8A03-A8EF00588ADC}" presName="ConnectLine" presStyleLbl="sibTrans1D1" presStyleIdx="8" presStyleCnt="10"/>
      <dgm:spPr>
        <a:noFill/>
        <a:ln w="12700" cap="flat" cmpd="sng" algn="ctr">
          <a:solidFill>
            <a:schemeClr val="accent2">
              <a:hueOff val="-1309827"/>
              <a:satOff val="-75535"/>
              <a:lumOff val="7765"/>
              <a:alphaOff val="0"/>
            </a:schemeClr>
          </a:solidFill>
          <a:prstDash val="dash"/>
          <a:miter lim="800000"/>
        </a:ln>
        <a:effectLst/>
      </dgm:spPr>
    </dgm:pt>
    <dgm:pt modelId="{4DB8937E-F288-4AF1-815A-0507C7E01BB6}" type="pres">
      <dgm:prSet presAssocID="{F0E1AFEC-9F26-41A2-8A03-A8EF00588ADC}" presName="EmptyPlaceHolder" presStyleCnt="0"/>
      <dgm:spPr/>
    </dgm:pt>
    <dgm:pt modelId="{65066A26-693D-45AF-91F5-F3E17504F34B}" type="pres">
      <dgm:prSet presAssocID="{0FF9ABD0-5CD5-460B-9F10-C5932F8BE6DA}" presName="spaceBetweenRectangles" presStyleCnt="0"/>
      <dgm:spPr/>
    </dgm:pt>
    <dgm:pt modelId="{176603FE-4C91-46DD-8C3F-D2E4542834D7}" type="pres">
      <dgm:prSet presAssocID="{987FE2BC-BB8B-4C10-AE0B-8018152F08B1}" presName="composite" presStyleCnt="0"/>
      <dgm:spPr/>
    </dgm:pt>
    <dgm:pt modelId="{4E6BAC3C-15AD-4563-BFFB-2055E8DA2802}" type="pres">
      <dgm:prSet presAssocID="{987FE2BC-BB8B-4C10-AE0B-8018152F08B1}" presName="ConnectorPoint" presStyleLbl="lnNode1" presStyleIdx="9" presStyleCnt="10"/>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910E6368-AB53-418C-BFD7-8FCB8F147D02}" type="pres">
      <dgm:prSet presAssocID="{987FE2BC-BB8B-4C10-AE0B-8018152F08B1}" presName="DropPinPlaceHolder" presStyleCnt="0"/>
      <dgm:spPr/>
    </dgm:pt>
    <dgm:pt modelId="{65D6E558-98BA-4FA5-8A13-3FE880D4C33F}" type="pres">
      <dgm:prSet presAssocID="{987FE2BC-BB8B-4C10-AE0B-8018152F08B1}" presName="DropPin" presStyleLbl="alignNode1" presStyleIdx="9" presStyleCnt="10"/>
      <dgm:spPr/>
    </dgm:pt>
    <dgm:pt modelId="{F7A0BBF3-CF4C-44D8-8BE9-BDC02EB7AE21}" type="pres">
      <dgm:prSet presAssocID="{987FE2BC-BB8B-4C10-AE0B-8018152F08B1}" presName="Ellipse" presStyleLbl="fgAcc1" presStyleIdx="10" presStyleCnt="11"/>
      <dgm:spPr>
        <a:solidFill>
          <a:schemeClr val="lt1">
            <a:alpha val="90000"/>
            <a:hueOff val="0"/>
            <a:satOff val="0"/>
            <a:lumOff val="0"/>
            <a:alphaOff val="0"/>
          </a:schemeClr>
        </a:solidFill>
        <a:ln w="12700" cap="flat" cmpd="sng" algn="ctr">
          <a:noFill/>
          <a:prstDash val="solid"/>
          <a:miter lim="800000"/>
        </a:ln>
        <a:effectLst/>
      </dgm:spPr>
    </dgm:pt>
    <dgm:pt modelId="{E2219C3B-A5C5-4C6B-8CDC-D95C2DD8E02A}" type="pres">
      <dgm:prSet presAssocID="{987FE2BC-BB8B-4C10-AE0B-8018152F08B1}" presName="L2TextContainer" presStyleLbl="revTx" presStyleIdx="18" presStyleCnt="20">
        <dgm:presLayoutVars>
          <dgm:bulletEnabled val="1"/>
        </dgm:presLayoutVars>
      </dgm:prSet>
      <dgm:spPr/>
    </dgm:pt>
    <dgm:pt modelId="{A20B3B93-572F-40B5-99EF-F566DDC63DAD}" type="pres">
      <dgm:prSet presAssocID="{987FE2BC-BB8B-4C10-AE0B-8018152F08B1}" presName="L1TextContainer" presStyleLbl="revTx" presStyleIdx="19" presStyleCnt="20">
        <dgm:presLayoutVars>
          <dgm:chMax val="1"/>
          <dgm:chPref val="1"/>
          <dgm:bulletEnabled val="1"/>
        </dgm:presLayoutVars>
      </dgm:prSet>
      <dgm:spPr/>
    </dgm:pt>
    <dgm:pt modelId="{6D4D34E8-162A-407E-93FB-1E98957A6DAE}" type="pres">
      <dgm:prSet presAssocID="{987FE2BC-BB8B-4C10-AE0B-8018152F08B1}" presName="ConnectLine" presStyleLbl="sibTrans1D1" presStyleIdx="9" presStyleCnt="10"/>
      <dgm:spPr>
        <a:noFill/>
        <a:ln w="12700" cap="flat" cmpd="sng" algn="ctr">
          <a:solidFill>
            <a:schemeClr val="accent2">
              <a:hueOff val="-1455363"/>
              <a:satOff val="-83928"/>
              <a:lumOff val="8628"/>
              <a:alphaOff val="0"/>
            </a:schemeClr>
          </a:solidFill>
          <a:prstDash val="dash"/>
          <a:miter lim="800000"/>
        </a:ln>
        <a:effectLst/>
      </dgm:spPr>
    </dgm:pt>
    <dgm:pt modelId="{03B39DAC-925B-438B-AF89-71462F46BD3A}" type="pres">
      <dgm:prSet presAssocID="{987FE2BC-BB8B-4C10-AE0B-8018152F08B1}" presName="EmptyPlaceHolder" presStyleCnt="0"/>
      <dgm:spPr/>
    </dgm:pt>
  </dgm:ptLst>
  <dgm:cxnLst>
    <dgm:cxn modelId="{B5DCCD05-0D4C-490C-A648-AC85F9BBA654}" type="presOf" srcId="{34F39E84-569F-4C15-BA29-6789FA44DB7A}" destId="{B21353AF-09C0-40A7-AE5C-A43C34BF38DB}" srcOrd="0" destOrd="0" presId="urn:microsoft.com/office/officeart/2017/3/layout/DropPinTimeline"/>
    <dgm:cxn modelId="{85535507-A1D1-44A3-A958-E8B3571DABAF}" srcId="{264ABE5C-079E-4F95-A809-88555B3578F1}" destId="{74E85A90-94A7-4879-A527-ED618A81F080}" srcOrd="0" destOrd="0" parTransId="{F8A2D4E6-0C71-46D3-925E-FAEF1125465F}" sibTransId="{9E1E0DD3-305F-4371-A192-54545D523920}"/>
    <dgm:cxn modelId="{27D8AE0B-E000-4A89-9E3C-2CB3C63149D3}" srcId="{455A3155-3CD6-4944-BE98-F3E710824AB0}" destId="{264ABE5C-079E-4F95-A809-88555B3578F1}" srcOrd="2" destOrd="0" parTransId="{9806CC3D-D12A-465A-9673-7631BA6FF7EA}" sibTransId="{809E4231-8FC0-423A-B678-7EE2243BFED7}"/>
    <dgm:cxn modelId="{365ADC0B-B727-4E16-AAC9-A7F4C6AA3591}" type="presOf" srcId="{6EE47F3F-7CCF-4899-8A95-B86C3B8E0DEF}" destId="{092A607B-C20B-4C76-83A0-224664CA0B1A}" srcOrd="0" destOrd="0" presId="urn:microsoft.com/office/officeart/2017/3/layout/DropPinTimeline"/>
    <dgm:cxn modelId="{4446581B-2CCC-4B91-95A4-6FE15F2000EB}" srcId="{07433A6E-D6C6-4C55-ACB8-E05D9A25BB36}" destId="{536AC72B-1B48-4C42-9CA3-CAEAC5377512}" srcOrd="0" destOrd="0" parTransId="{3F6E1EAC-9823-47A6-B513-640E78DB8001}" sibTransId="{6734432F-A288-4ED0-A1C6-C9489F7B7767}"/>
    <dgm:cxn modelId="{101E391E-2867-436B-AD4D-31AEE149859B}" srcId="{0DF152AA-130D-4F30-9E39-3945CFC4BA7D}" destId="{422996C8-0798-45FB-A5B6-4832EC1B787B}" srcOrd="0" destOrd="0" parTransId="{589A2CC5-2B76-4DDC-B7C3-5A90F90832E8}" sibTransId="{8AEB8BA7-25D1-4B22-BDB0-769887F9E598}"/>
    <dgm:cxn modelId="{AB0FD222-BCCE-426E-A87F-51A6084E6238}" type="presOf" srcId="{192CABDE-EEF5-4100-BCAE-5D5050B7E329}" destId="{3D307DE3-B170-41D7-BBEF-E771158F425A}" srcOrd="0" destOrd="0" presId="urn:microsoft.com/office/officeart/2017/3/layout/DropPinTimeline"/>
    <dgm:cxn modelId="{753F3F2C-B100-4746-A438-2F0BF673E471}" srcId="{455A3155-3CD6-4944-BE98-F3E710824AB0}" destId="{0DF152AA-130D-4F30-9E39-3945CFC4BA7D}" srcOrd="1" destOrd="0" parTransId="{A749DAD4-2BD4-42A3-AB8E-9E8F768BFE5D}" sibTransId="{E8A246DE-4072-4A28-881F-94B93771B76B}"/>
    <dgm:cxn modelId="{DB36742C-8281-431B-B04D-604ED40BF948}" srcId="{455A3155-3CD6-4944-BE98-F3E710824AB0}" destId="{987FE2BC-BB8B-4C10-AE0B-8018152F08B1}" srcOrd="9" destOrd="0" parTransId="{4CA2041B-8D7A-4210-BE14-341022206A03}" sibTransId="{7FAE7F0B-B3A5-4CF6-BC95-2C164BFD6F12}"/>
    <dgm:cxn modelId="{3D65452F-0075-4E3C-A002-06D5252AB6DB}" type="presOf" srcId="{A456F55E-D65E-4858-B630-EFF25343E037}" destId="{74481450-172F-4377-9F0F-79AFB07FE375}" srcOrd="0" destOrd="0" presId="urn:microsoft.com/office/officeart/2017/3/layout/DropPinTimeline"/>
    <dgm:cxn modelId="{5934BF36-85A8-430A-9C94-36B3DAFDC815}" type="presOf" srcId="{07433A6E-D6C6-4C55-ACB8-E05D9A25BB36}" destId="{314A14F9-C0D0-4C3A-BBF6-66073D219CA7}" srcOrd="0" destOrd="0" presId="urn:microsoft.com/office/officeart/2017/3/layout/DropPinTimeline"/>
    <dgm:cxn modelId="{FDE7DA3A-83F9-408E-91F8-495A27A1A262}" type="presOf" srcId="{2E534D64-818B-4FF2-816E-4EA37FDCE270}" destId="{A444CEF3-EF5E-421A-918A-DA0AF605765C}" srcOrd="0" destOrd="0" presId="urn:microsoft.com/office/officeart/2017/3/layout/DropPinTimeline"/>
    <dgm:cxn modelId="{53AB5F3F-570E-4AFD-81D2-08D01585848E}" type="presOf" srcId="{F0E1AFEC-9F26-41A2-8A03-A8EF00588ADC}" destId="{75B5D38F-D344-4649-A39C-51035E41AAFC}" srcOrd="0" destOrd="0" presId="urn:microsoft.com/office/officeart/2017/3/layout/DropPinTimeline"/>
    <dgm:cxn modelId="{1D85FF60-092E-4AD7-8D3A-F8BB462A7EBB}" type="presOf" srcId="{455A3155-3CD6-4944-BE98-F3E710824AB0}" destId="{274C7DA4-FC4F-435F-947D-02656F183227}" srcOrd="0" destOrd="0" presId="urn:microsoft.com/office/officeart/2017/3/layout/DropPinTimeline"/>
    <dgm:cxn modelId="{4B3E3041-D0D9-4B98-8D32-A2D28D36537D}" type="presOf" srcId="{1F0E269E-CC0D-413D-B5A1-013D730A7B71}" destId="{E2219C3B-A5C5-4C6B-8CDC-D95C2DD8E02A}" srcOrd="0" destOrd="0" presId="urn:microsoft.com/office/officeart/2017/3/layout/DropPinTimeline"/>
    <dgm:cxn modelId="{7AAB3B61-1E87-4260-8DF2-18590D344839}" srcId="{455A3155-3CD6-4944-BE98-F3E710824AB0}" destId="{24801802-24D2-48E1-883E-7B27439CE21C}" srcOrd="4" destOrd="0" parTransId="{87DE023F-3963-4258-B4FB-F82B47FD0A5E}" sibTransId="{D7266FB5-84BC-489A-9FB4-5D3204AC754E}"/>
    <dgm:cxn modelId="{753ED14A-2911-4EB9-A251-C5DA9BF4258F}" type="presOf" srcId="{72C962F0-06B4-403C-A8E9-5A5C0B49C99D}" destId="{DC74BDF7-3CAF-40CC-A2CC-5B0A555FECA8}" srcOrd="0" destOrd="0" presId="urn:microsoft.com/office/officeart/2017/3/layout/DropPinTimeline"/>
    <dgm:cxn modelId="{2D9E966B-05A9-47DF-8A78-6747CF433AA4}" srcId="{8F3199F9-F875-4009-8DB2-859A7C689ABC}" destId="{34F39E84-569F-4C15-BA29-6789FA44DB7A}" srcOrd="0" destOrd="0" parTransId="{E1FA8D4E-31F5-495A-B1A2-45773B965A24}" sibTransId="{3A3554B0-20B9-4DC7-82AA-4BF35A14FCB1}"/>
    <dgm:cxn modelId="{5160B96E-5D05-485C-9891-52812282D993}" srcId="{455A3155-3CD6-4944-BE98-F3E710824AB0}" destId="{F0E1AFEC-9F26-41A2-8A03-A8EF00588ADC}" srcOrd="8" destOrd="0" parTransId="{9ED8A4BB-0078-486E-BD88-B8AB27C5E0CF}" sibTransId="{0FF9ABD0-5CD5-460B-9F10-C5932F8BE6DA}"/>
    <dgm:cxn modelId="{3F19DA4E-BACB-474B-97E8-093CAB8DBE88}" srcId="{455A3155-3CD6-4944-BE98-F3E710824AB0}" destId="{8F3199F9-F875-4009-8DB2-859A7C689ABC}" srcOrd="5" destOrd="0" parTransId="{93E3924F-FAFC-4114-9857-90A266C36EFC}" sibTransId="{42EE93D2-F675-4843-83E3-2D1D6A2E003A}"/>
    <dgm:cxn modelId="{369B2371-255D-4C34-B86C-32E55D83C1B9}" srcId="{455A3155-3CD6-4944-BE98-F3E710824AB0}" destId="{07433A6E-D6C6-4C55-ACB8-E05D9A25BB36}" srcOrd="7" destOrd="0" parTransId="{2FBAD6E5-5A17-481D-A48F-3CB786F93F8C}" sibTransId="{0B99CF74-2D8B-4E34-8D3C-4EBCD7F5980E}"/>
    <dgm:cxn modelId="{7EE60E55-9068-4627-91D4-2FCF5580E490}" type="presOf" srcId="{0DF152AA-130D-4F30-9E39-3945CFC4BA7D}" destId="{2E857903-0ED6-401C-9629-7E494C1352B9}" srcOrd="0" destOrd="0" presId="urn:microsoft.com/office/officeart/2017/3/layout/DropPinTimeline"/>
    <dgm:cxn modelId="{525FA575-029D-450E-8121-1718A8E1952F}" type="presOf" srcId="{35701494-6C57-47A1-BB40-4C208FB1BBCA}" destId="{CF39655F-13ED-401B-8B5D-E79B02876171}" srcOrd="0" destOrd="0" presId="urn:microsoft.com/office/officeart/2017/3/layout/DropPinTimeline"/>
    <dgm:cxn modelId="{9D85AF7C-4F8A-498D-B9FD-7559762340EC}" type="presOf" srcId="{422996C8-0798-45FB-A5B6-4832EC1B787B}" destId="{9C5216DF-7F9D-44DD-88EA-5C54556068A2}" srcOrd="0" destOrd="0" presId="urn:microsoft.com/office/officeart/2017/3/layout/DropPinTimeline"/>
    <dgm:cxn modelId="{86AA1689-5713-4CD4-BBF5-B8F43C898414}" type="presOf" srcId="{24801802-24D2-48E1-883E-7B27439CE21C}" destId="{B201CA2A-82AF-42C4-B4DD-EEA456455BE0}" srcOrd="0" destOrd="0" presId="urn:microsoft.com/office/officeart/2017/3/layout/DropPinTimeline"/>
    <dgm:cxn modelId="{612CE68D-AE92-41BB-A196-DDC41629483B}" srcId="{455A3155-3CD6-4944-BE98-F3E710824AB0}" destId="{192CABDE-EEF5-4100-BCAE-5D5050B7E329}" srcOrd="3" destOrd="0" parTransId="{E895094B-17F3-419F-8CAD-DE675C266DB4}" sibTransId="{7B360D05-77B4-4A65-A447-E12BD1390047}"/>
    <dgm:cxn modelId="{6355DF8F-CB8F-4D4B-BE32-BA94193A0B12}" type="presOf" srcId="{BD82FF74-5695-4C0C-9A23-8386B1626A50}" destId="{F9DCB704-DA3C-42FD-9057-1C1B55AE7485}" srcOrd="0" destOrd="0" presId="urn:microsoft.com/office/officeart/2017/3/layout/DropPinTimeline"/>
    <dgm:cxn modelId="{42086091-E1F2-4045-A11E-017E5BC47B93}" type="presOf" srcId="{8F3199F9-F875-4009-8DB2-859A7C689ABC}" destId="{EBD91CD7-9356-4BF4-B029-A6FF4F156BC5}" srcOrd="0" destOrd="0" presId="urn:microsoft.com/office/officeart/2017/3/layout/DropPinTimeline"/>
    <dgm:cxn modelId="{ADB6FD9B-33E6-4E3B-B774-9D25CEB13820}" srcId="{987FE2BC-BB8B-4C10-AE0B-8018152F08B1}" destId="{1F0E269E-CC0D-413D-B5A1-013D730A7B71}" srcOrd="0" destOrd="0" parTransId="{E1670808-60AF-4176-946A-AFCFA2060D64}" sibTransId="{E92334EA-B328-4760-B6CE-5D3BB99CBDF2}"/>
    <dgm:cxn modelId="{77B72AA5-9B1E-4E97-9A4E-950D0E2D5902}" srcId="{F0E1AFEC-9F26-41A2-8A03-A8EF00588ADC}" destId="{6EE47F3F-7CCF-4899-8A95-B86C3B8E0DEF}" srcOrd="0" destOrd="0" parTransId="{9FEDE978-5EE0-4AD7-BF63-7DF5519D4708}" sibTransId="{BA98065B-826A-43D5-8353-42F74B644839}"/>
    <dgm:cxn modelId="{168053A8-92F1-4B63-9C30-0AE9A2BB6AFB}" srcId="{24801802-24D2-48E1-883E-7B27439CE21C}" destId="{35701494-6C57-47A1-BB40-4C208FB1BBCA}" srcOrd="0" destOrd="0" parTransId="{F8E60E44-BCAA-44DC-9208-8F62FB3E9D33}" sibTransId="{6776E871-90A4-47D1-8088-01F8301577AD}"/>
    <dgm:cxn modelId="{E4544DAF-88FA-4621-AA4D-C3F054B09BE0}" srcId="{192CABDE-EEF5-4100-BCAE-5D5050B7E329}" destId="{603E22F6-AC24-499B-A86C-C78E5B214C2B}" srcOrd="0" destOrd="0" parTransId="{6F08C315-A543-4440-8AC3-B2ED70B86FC0}" sibTransId="{B614B437-E6D9-4AD3-83FE-BA0F8CD9A62E}"/>
    <dgm:cxn modelId="{F5791EB1-1575-4050-BD36-45F8EF5D16E4}" type="presOf" srcId="{536AC72B-1B48-4C42-9CA3-CAEAC5377512}" destId="{20184709-6BEE-406A-8901-E423B972D5CB}" srcOrd="0" destOrd="0" presId="urn:microsoft.com/office/officeart/2017/3/layout/DropPinTimeline"/>
    <dgm:cxn modelId="{3813A0BE-77E8-447B-A958-46F126453AED}" srcId="{455A3155-3CD6-4944-BE98-F3E710824AB0}" destId="{2E534D64-818B-4FF2-816E-4EA37FDCE270}" srcOrd="0" destOrd="0" parTransId="{91ACAE67-4E28-412A-B5A3-88E13F0D39EA}" sibTransId="{6DAA6BFE-398C-4CCC-A7CB-994E2DDB3E81}"/>
    <dgm:cxn modelId="{76E8BABE-E9D0-44DD-B404-CB84A8AF3E7E}" srcId="{BD82FF74-5695-4C0C-9A23-8386B1626A50}" destId="{72C962F0-06B4-403C-A8E9-5A5C0B49C99D}" srcOrd="0" destOrd="0" parTransId="{D48713F0-0241-485F-B809-AACA61DC53BB}" sibTransId="{6D432171-81A5-4F04-8743-59866A6ADA44}"/>
    <dgm:cxn modelId="{FFEA4BC5-DAAB-44B4-9381-158B5AAB8785}" type="presOf" srcId="{987FE2BC-BB8B-4C10-AE0B-8018152F08B1}" destId="{A20B3B93-572F-40B5-99EF-F566DDC63DAD}" srcOrd="0" destOrd="0" presId="urn:microsoft.com/office/officeart/2017/3/layout/DropPinTimeline"/>
    <dgm:cxn modelId="{B6CDFEC5-8A8F-4D70-BEEC-539DF4731CF0}" type="presOf" srcId="{74E85A90-94A7-4879-A527-ED618A81F080}" destId="{C7680BF3-B353-4A23-84D0-DCDA1799EBB7}" srcOrd="0" destOrd="0" presId="urn:microsoft.com/office/officeart/2017/3/layout/DropPinTimeline"/>
    <dgm:cxn modelId="{7E1990D0-C07C-4C4D-8A57-FCC75FA677D2}" type="presOf" srcId="{603E22F6-AC24-499B-A86C-C78E5B214C2B}" destId="{40E4314F-72BB-4884-B400-9F6E9016DC07}" srcOrd="0" destOrd="0" presId="urn:microsoft.com/office/officeart/2017/3/layout/DropPinTimeline"/>
    <dgm:cxn modelId="{E72372E9-7681-48EE-806A-ED0BC52218C6}" srcId="{455A3155-3CD6-4944-BE98-F3E710824AB0}" destId="{BD82FF74-5695-4C0C-9A23-8386B1626A50}" srcOrd="6" destOrd="0" parTransId="{47E611B5-552C-41C6-A8C2-EE860442B18D}" sibTransId="{3AB95EC9-78DC-4792-8C07-76C82D22D503}"/>
    <dgm:cxn modelId="{3E3678EB-1024-4271-BA13-52EDED919A70}" srcId="{2E534D64-818B-4FF2-816E-4EA37FDCE270}" destId="{A456F55E-D65E-4858-B630-EFF25343E037}" srcOrd="0" destOrd="0" parTransId="{711BDC61-DD02-4B71-937B-849B872E9C5C}" sibTransId="{9951E04C-B989-4657-8EF9-576F436D7751}"/>
    <dgm:cxn modelId="{6AEC4CFF-F589-4A70-9C9B-C74BCBACE24A}" type="presOf" srcId="{264ABE5C-079E-4F95-A809-88555B3578F1}" destId="{A6988398-C4CE-455C-B2CA-A09B4AAEDA90}" srcOrd="0" destOrd="0" presId="urn:microsoft.com/office/officeart/2017/3/layout/DropPinTimeline"/>
    <dgm:cxn modelId="{2F98FA2A-5FBD-42E9-A4AC-723D56770BD9}" type="presParOf" srcId="{274C7DA4-FC4F-435F-947D-02656F183227}" destId="{2B878B21-EB61-4F70-88AE-98E748C529B2}" srcOrd="0" destOrd="0" presId="urn:microsoft.com/office/officeart/2017/3/layout/DropPinTimeline"/>
    <dgm:cxn modelId="{015EBE23-D13C-4B7E-9842-085DD88B2571}" type="presParOf" srcId="{274C7DA4-FC4F-435F-947D-02656F183227}" destId="{67D6C64D-DB48-47B8-8521-9B4DCCE1D903}" srcOrd="1" destOrd="0" presId="urn:microsoft.com/office/officeart/2017/3/layout/DropPinTimeline"/>
    <dgm:cxn modelId="{8685FFBD-EC12-4BCB-8C16-04A534AA7762}" type="presParOf" srcId="{67D6C64D-DB48-47B8-8521-9B4DCCE1D903}" destId="{111BBB13-334F-45DE-B0BC-CE05F8E5DC7C}" srcOrd="0" destOrd="0" presId="urn:microsoft.com/office/officeart/2017/3/layout/DropPinTimeline"/>
    <dgm:cxn modelId="{B16CBB65-50AB-46E1-B90F-DF35A58B0D81}" type="presParOf" srcId="{111BBB13-334F-45DE-B0BC-CE05F8E5DC7C}" destId="{B9354BED-617E-4DF2-97D5-1820800A2F60}" srcOrd="0" destOrd="0" presId="urn:microsoft.com/office/officeart/2017/3/layout/DropPinTimeline"/>
    <dgm:cxn modelId="{0F623CA4-3BB1-4B9A-94A0-D4C9120211E0}" type="presParOf" srcId="{111BBB13-334F-45DE-B0BC-CE05F8E5DC7C}" destId="{749E7E18-095A-46EF-839C-0C62DCF23E87}" srcOrd="1" destOrd="0" presId="urn:microsoft.com/office/officeart/2017/3/layout/DropPinTimeline"/>
    <dgm:cxn modelId="{AB84098A-8E69-4966-947A-B28DE9F3E9EA}" type="presParOf" srcId="{749E7E18-095A-46EF-839C-0C62DCF23E87}" destId="{C75E4B08-C793-4317-83F0-0FEAA729C4CC}" srcOrd="0" destOrd="0" presId="urn:microsoft.com/office/officeart/2017/3/layout/DropPinTimeline"/>
    <dgm:cxn modelId="{3F822B9A-E023-41D3-878D-0EA10CB33079}" type="presParOf" srcId="{749E7E18-095A-46EF-839C-0C62DCF23E87}" destId="{EA842B59-CB15-4B4B-BC31-8AABE5C7B756}" srcOrd="1" destOrd="0" presId="urn:microsoft.com/office/officeart/2017/3/layout/DropPinTimeline"/>
    <dgm:cxn modelId="{36559DBA-2898-401D-8406-75BCAD12AC9D}" type="presParOf" srcId="{111BBB13-334F-45DE-B0BC-CE05F8E5DC7C}" destId="{74481450-172F-4377-9F0F-79AFB07FE375}" srcOrd="2" destOrd="0" presId="urn:microsoft.com/office/officeart/2017/3/layout/DropPinTimeline"/>
    <dgm:cxn modelId="{443EF3D3-1B3A-48EF-81F3-4233E735B8F4}" type="presParOf" srcId="{111BBB13-334F-45DE-B0BC-CE05F8E5DC7C}" destId="{A444CEF3-EF5E-421A-918A-DA0AF605765C}" srcOrd="3" destOrd="0" presId="urn:microsoft.com/office/officeart/2017/3/layout/DropPinTimeline"/>
    <dgm:cxn modelId="{35A4EA6E-2882-4E0F-B4CF-AE66EBBB2AEE}" type="presParOf" srcId="{111BBB13-334F-45DE-B0BC-CE05F8E5DC7C}" destId="{306420BF-BBFC-4C94-973C-54AF1641970A}" srcOrd="4" destOrd="0" presId="urn:microsoft.com/office/officeart/2017/3/layout/DropPinTimeline"/>
    <dgm:cxn modelId="{8A305889-9238-4193-89E7-0746BCC97D70}" type="presParOf" srcId="{111BBB13-334F-45DE-B0BC-CE05F8E5DC7C}" destId="{80DFC548-5B88-4D6B-9B50-F28A9631C5EE}" srcOrd="5" destOrd="0" presId="urn:microsoft.com/office/officeart/2017/3/layout/DropPinTimeline"/>
    <dgm:cxn modelId="{55678AD9-E16F-401E-BA62-6E573EC10AF6}" type="presParOf" srcId="{67D6C64D-DB48-47B8-8521-9B4DCCE1D903}" destId="{703895A3-6B98-4C05-80B5-67D957B887B5}" srcOrd="1" destOrd="0" presId="urn:microsoft.com/office/officeart/2017/3/layout/DropPinTimeline"/>
    <dgm:cxn modelId="{09AC52E4-D9D1-465D-A521-DBE2CE37DA0B}" type="presParOf" srcId="{67D6C64D-DB48-47B8-8521-9B4DCCE1D903}" destId="{8EFC90B5-D338-4D96-ACA2-72167696E2D6}" srcOrd="2" destOrd="0" presId="urn:microsoft.com/office/officeart/2017/3/layout/DropPinTimeline"/>
    <dgm:cxn modelId="{E1054A73-B18D-4008-8C13-5A17244F9AD7}" type="presParOf" srcId="{8EFC90B5-D338-4D96-ACA2-72167696E2D6}" destId="{BAD422A1-1717-46F1-B4B8-9BEDC64C6553}" srcOrd="0" destOrd="0" presId="urn:microsoft.com/office/officeart/2017/3/layout/DropPinTimeline"/>
    <dgm:cxn modelId="{091A047A-D4E6-4612-ABCD-BCDA72DFE35E}" type="presParOf" srcId="{8EFC90B5-D338-4D96-ACA2-72167696E2D6}" destId="{F1B44B38-9FF2-4F86-B43F-36F3B7F4B032}" srcOrd="1" destOrd="0" presId="urn:microsoft.com/office/officeart/2017/3/layout/DropPinTimeline"/>
    <dgm:cxn modelId="{19551FF9-8C41-4C7B-94AB-B41C1EB435E7}" type="presParOf" srcId="{F1B44B38-9FF2-4F86-B43F-36F3B7F4B032}" destId="{CC906EE5-DAC4-49E5-A6B8-1DF165769BF6}" srcOrd="0" destOrd="0" presId="urn:microsoft.com/office/officeart/2017/3/layout/DropPinTimeline"/>
    <dgm:cxn modelId="{5ECAD778-65AA-4F0D-AB61-98A73A3CA9DE}" type="presParOf" srcId="{F1B44B38-9FF2-4F86-B43F-36F3B7F4B032}" destId="{F3A9F430-7D92-49AA-A796-45B87BC0755A}" srcOrd="1" destOrd="0" presId="urn:microsoft.com/office/officeart/2017/3/layout/DropPinTimeline"/>
    <dgm:cxn modelId="{002DBADB-CCEF-4A6D-B5A3-86AA416C52E2}" type="presParOf" srcId="{8EFC90B5-D338-4D96-ACA2-72167696E2D6}" destId="{9C5216DF-7F9D-44DD-88EA-5C54556068A2}" srcOrd="2" destOrd="0" presId="urn:microsoft.com/office/officeart/2017/3/layout/DropPinTimeline"/>
    <dgm:cxn modelId="{44F2CCC9-895E-449E-BA4D-A21E1226AAFC}" type="presParOf" srcId="{8EFC90B5-D338-4D96-ACA2-72167696E2D6}" destId="{2E857903-0ED6-401C-9629-7E494C1352B9}" srcOrd="3" destOrd="0" presId="urn:microsoft.com/office/officeart/2017/3/layout/DropPinTimeline"/>
    <dgm:cxn modelId="{2E7D7D1B-ACB5-42A8-98AA-795E98B09625}" type="presParOf" srcId="{8EFC90B5-D338-4D96-ACA2-72167696E2D6}" destId="{BBB51A34-26C4-44B2-863A-F25CC30E1A07}" srcOrd="4" destOrd="0" presId="urn:microsoft.com/office/officeart/2017/3/layout/DropPinTimeline"/>
    <dgm:cxn modelId="{5F1D35DC-A8B1-427D-BE34-D0A888C9A18A}" type="presParOf" srcId="{8EFC90B5-D338-4D96-ACA2-72167696E2D6}" destId="{FECF2CE9-90AC-4CAA-98E1-690F3A56E0D2}" srcOrd="5" destOrd="0" presId="urn:microsoft.com/office/officeart/2017/3/layout/DropPinTimeline"/>
    <dgm:cxn modelId="{5ACAFBCD-07B5-4BB3-8451-75D531B7223E}" type="presParOf" srcId="{67D6C64D-DB48-47B8-8521-9B4DCCE1D903}" destId="{9D391AF5-E556-4EF6-BEAB-CB53FCBF4D98}" srcOrd="3" destOrd="0" presId="urn:microsoft.com/office/officeart/2017/3/layout/DropPinTimeline"/>
    <dgm:cxn modelId="{597AE9FF-7C75-48F9-956F-025832D65881}" type="presParOf" srcId="{67D6C64D-DB48-47B8-8521-9B4DCCE1D903}" destId="{86B7AA02-ACC5-48C4-8B71-3E3639FCBA5B}" srcOrd="4" destOrd="0" presId="urn:microsoft.com/office/officeart/2017/3/layout/DropPinTimeline"/>
    <dgm:cxn modelId="{99A465A8-8D81-4CCE-92F6-353A024C629E}" type="presParOf" srcId="{86B7AA02-ACC5-48C4-8B71-3E3639FCBA5B}" destId="{EDD754FA-BF9B-4DC1-BB6F-9D692F4B0D95}" srcOrd="0" destOrd="0" presId="urn:microsoft.com/office/officeart/2017/3/layout/DropPinTimeline"/>
    <dgm:cxn modelId="{DB2E4298-284E-4669-B170-F2750D99C4AA}" type="presParOf" srcId="{86B7AA02-ACC5-48C4-8B71-3E3639FCBA5B}" destId="{81BABC14-93EE-4D8A-A60D-5A64ABE452BF}" srcOrd="1" destOrd="0" presId="urn:microsoft.com/office/officeart/2017/3/layout/DropPinTimeline"/>
    <dgm:cxn modelId="{E43379F3-204B-4F09-A250-0B181F09D32A}" type="presParOf" srcId="{81BABC14-93EE-4D8A-A60D-5A64ABE452BF}" destId="{A00C93FF-CA44-4B87-9A53-9B267D9F9361}" srcOrd="0" destOrd="0" presId="urn:microsoft.com/office/officeart/2017/3/layout/DropPinTimeline"/>
    <dgm:cxn modelId="{63D4B92E-99AB-4EEF-93CB-9BA00F469A05}" type="presParOf" srcId="{81BABC14-93EE-4D8A-A60D-5A64ABE452BF}" destId="{EC895D72-F7D9-48E1-9164-4BBE5824DBE4}" srcOrd="1" destOrd="0" presId="urn:microsoft.com/office/officeart/2017/3/layout/DropPinTimeline"/>
    <dgm:cxn modelId="{9394407A-121E-41D6-818C-1F140EBAAB05}" type="presParOf" srcId="{86B7AA02-ACC5-48C4-8B71-3E3639FCBA5B}" destId="{C7680BF3-B353-4A23-84D0-DCDA1799EBB7}" srcOrd="2" destOrd="0" presId="urn:microsoft.com/office/officeart/2017/3/layout/DropPinTimeline"/>
    <dgm:cxn modelId="{793DEE51-DCFB-44F8-A8FA-19587DF89F36}" type="presParOf" srcId="{86B7AA02-ACC5-48C4-8B71-3E3639FCBA5B}" destId="{A6988398-C4CE-455C-B2CA-A09B4AAEDA90}" srcOrd="3" destOrd="0" presId="urn:microsoft.com/office/officeart/2017/3/layout/DropPinTimeline"/>
    <dgm:cxn modelId="{2BAEE9D6-A0A9-4456-B3B4-E6194FC2521F}" type="presParOf" srcId="{86B7AA02-ACC5-48C4-8B71-3E3639FCBA5B}" destId="{953107A7-8AEF-4881-B6CA-A4D84854C447}" srcOrd="4" destOrd="0" presId="urn:microsoft.com/office/officeart/2017/3/layout/DropPinTimeline"/>
    <dgm:cxn modelId="{EC1600CF-F138-4178-8C0E-F7C9F7CFF3A4}" type="presParOf" srcId="{86B7AA02-ACC5-48C4-8B71-3E3639FCBA5B}" destId="{FE936EBC-31D5-4427-BA45-5B029ECABDA2}" srcOrd="5" destOrd="0" presId="urn:microsoft.com/office/officeart/2017/3/layout/DropPinTimeline"/>
    <dgm:cxn modelId="{D4D1CECB-8DBE-4628-AF19-A734F02B65FA}" type="presParOf" srcId="{67D6C64D-DB48-47B8-8521-9B4DCCE1D903}" destId="{50286684-10DB-41FB-8E19-49F5501C15E7}" srcOrd="5" destOrd="0" presId="urn:microsoft.com/office/officeart/2017/3/layout/DropPinTimeline"/>
    <dgm:cxn modelId="{86BDF603-46FB-4872-A46C-E3D625504BE1}" type="presParOf" srcId="{67D6C64D-DB48-47B8-8521-9B4DCCE1D903}" destId="{E4072831-EB6C-49A4-9719-10CB239E16DA}" srcOrd="6" destOrd="0" presId="urn:microsoft.com/office/officeart/2017/3/layout/DropPinTimeline"/>
    <dgm:cxn modelId="{A1CF8D1E-678A-4112-8C08-13DA2B4CADE6}" type="presParOf" srcId="{E4072831-EB6C-49A4-9719-10CB239E16DA}" destId="{CE4372AA-D92B-42B7-8EB8-8E9769C756C6}" srcOrd="0" destOrd="0" presId="urn:microsoft.com/office/officeart/2017/3/layout/DropPinTimeline"/>
    <dgm:cxn modelId="{73A90801-FF9D-4501-8B95-6C940732E434}" type="presParOf" srcId="{E4072831-EB6C-49A4-9719-10CB239E16DA}" destId="{B54F26E2-DAE6-4B34-B2AB-C28C39398A78}" srcOrd="1" destOrd="0" presId="urn:microsoft.com/office/officeart/2017/3/layout/DropPinTimeline"/>
    <dgm:cxn modelId="{921B160E-BD53-431C-AA94-A620031CDAEB}" type="presParOf" srcId="{B54F26E2-DAE6-4B34-B2AB-C28C39398A78}" destId="{CAE57A0F-BBCC-472E-9BC9-FE5C96141E6A}" srcOrd="0" destOrd="0" presId="urn:microsoft.com/office/officeart/2017/3/layout/DropPinTimeline"/>
    <dgm:cxn modelId="{C22B91EF-7227-4564-A871-22BC09327A9B}" type="presParOf" srcId="{B54F26E2-DAE6-4B34-B2AB-C28C39398A78}" destId="{CB9E57E6-343D-4669-AC4C-5BD9E83FD54D}" srcOrd="1" destOrd="0" presId="urn:microsoft.com/office/officeart/2017/3/layout/DropPinTimeline"/>
    <dgm:cxn modelId="{2A75D734-5208-4DFF-8764-C20A42900036}" type="presParOf" srcId="{E4072831-EB6C-49A4-9719-10CB239E16DA}" destId="{40E4314F-72BB-4884-B400-9F6E9016DC07}" srcOrd="2" destOrd="0" presId="urn:microsoft.com/office/officeart/2017/3/layout/DropPinTimeline"/>
    <dgm:cxn modelId="{F5BCB2B5-4633-49D7-B68A-7B173D370B0B}" type="presParOf" srcId="{E4072831-EB6C-49A4-9719-10CB239E16DA}" destId="{3D307DE3-B170-41D7-BBEF-E771158F425A}" srcOrd="3" destOrd="0" presId="urn:microsoft.com/office/officeart/2017/3/layout/DropPinTimeline"/>
    <dgm:cxn modelId="{306A4D60-925E-471A-8238-A6986F09DE38}" type="presParOf" srcId="{E4072831-EB6C-49A4-9719-10CB239E16DA}" destId="{7A74540A-217E-48E6-8105-515CB358B458}" srcOrd="4" destOrd="0" presId="urn:microsoft.com/office/officeart/2017/3/layout/DropPinTimeline"/>
    <dgm:cxn modelId="{16FA2D17-86D9-4096-A142-59368B750472}" type="presParOf" srcId="{E4072831-EB6C-49A4-9719-10CB239E16DA}" destId="{304C6823-4251-4145-91E6-3C31687756BE}" srcOrd="5" destOrd="0" presId="urn:microsoft.com/office/officeart/2017/3/layout/DropPinTimeline"/>
    <dgm:cxn modelId="{23A625E2-79CA-49B1-8936-9F7E998CA6C4}" type="presParOf" srcId="{67D6C64D-DB48-47B8-8521-9B4DCCE1D903}" destId="{1F49160C-3816-4B34-A39C-590D7E73991E}" srcOrd="7" destOrd="0" presId="urn:microsoft.com/office/officeart/2017/3/layout/DropPinTimeline"/>
    <dgm:cxn modelId="{8AA7B553-C460-448C-9EC4-1F7F784EB271}" type="presParOf" srcId="{67D6C64D-DB48-47B8-8521-9B4DCCE1D903}" destId="{9A4B5ADB-33B5-47BA-8E97-3F6B6F543466}" srcOrd="8" destOrd="0" presId="urn:microsoft.com/office/officeart/2017/3/layout/DropPinTimeline"/>
    <dgm:cxn modelId="{3540238F-6CC3-42A9-AEFB-F290EB1FD2CD}" type="presParOf" srcId="{9A4B5ADB-33B5-47BA-8E97-3F6B6F543466}" destId="{81C5D304-6FC0-430F-BC4A-C57AF375FCDD}" srcOrd="0" destOrd="0" presId="urn:microsoft.com/office/officeart/2017/3/layout/DropPinTimeline"/>
    <dgm:cxn modelId="{25A075E0-4BC2-4938-9986-C1B4A183C67D}" type="presParOf" srcId="{9A4B5ADB-33B5-47BA-8E97-3F6B6F543466}" destId="{42DD92AE-3D62-4F71-85CE-85970ABCE6CF}" srcOrd="1" destOrd="0" presId="urn:microsoft.com/office/officeart/2017/3/layout/DropPinTimeline"/>
    <dgm:cxn modelId="{C19BA8BD-6660-4F1C-A32F-46BA8487A3E3}" type="presParOf" srcId="{42DD92AE-3D62-4F71-85CE-85970ABCE6CF}" destId="{691DB022-CC1A-442C-9374-92C841F6DD01}" srcOrd="0" destOrd="0" presId="urn:microsoft.com/office/officeart/2017/3/layout/DropPinTimeline"/>
    <dgm:cxn modelId="{86A2BCFE-DF2A-48E5-B459-E0BC8ED8A5D6}" type="presParOf" srcId="{42DD92AE-3D62-4F71-85CE-85970ABCE6CF}" destId="{C3B1ABCC-1527-4DA5-ADA5-908B3369BC80}" srcOrd="1" destOrd="0" presId="urn:microsoft.com/office/officeart/2017/3/layout/DropPinTimeline"/>
    <dgm:cxn modelId="{DCD17202-38D9-480D-B6BD-1D43D5049888}" type="presParOf" srcId="{9A4B5ADB-33B5-47BA-8E97-3F6B6F543466}" destId="{CF39655F-13ED-401B-8B5D-E79B02876171}" srcOrd="2" destOrd="0" presId="urn:microsoft.com/office/officeart/2017/3/layout/DropPinTimeline"/>
    <dgm:cxn modelId="{67809617-B078-4317-B84C-343EAFBBF2DD}" type="presParOf" srcId="{9A4B5ADB-33B5-47BA-8E97-3F6B6F543466}" destId="{B201CA2A-82AF-42C4-B4DD-EEA456455BE0}" srcOrd="3" destOrd="0" presId="urn:microsoft.com/office/officeart/2017/3/layout/DropPinTimeline"/>
    <dgm:cxn modelId="{5EB91935-AFF5-4C01-9E19-5C257E0CD038}" type="presParOf" srcId="{9A4B5ADB-33B5-47BA-8E97-3F6B6F543466}" destId="{C07FDA62-74CF-49A7-B486-C7AC21EE3B85}" srcOrd="4" destOrd="0" presId="urn:microsoft.com/office/officeart/2017/3/layout/DropPinTimeline"/>
    <dgm:cxn modelId="{CAF633FF-2A21-47A1-AAE0-ABE66602C079}" type="presParOf" srcId="{9A4B5ADB-33B5-47BA-8E97-3F6B6F543466}" destId="{7A9E5990-0E2E-4D2C-AB10-A3A2281A3438}" srcOrd="5" destOrd="0" presId="urn:microsoft.com/office/officeart/2017/3/layout/DropPinTimeline"/>
    <dgm:cxn modelId="{49B333E5-2CD2-4E07-B720-5563F29BDE56}" type="presParOf" srcId="{67D6C64D-DB48-47B8-8521-9B4DCCE1D903}" destId="{496A4097-9CEA-452B-8D18-D8AF55476E6D}" srcOrd="9" destOrd="0" presId="urn:microsoft.com/office/officeart/2017/3/layout/DropPinTimeline"/>
    <dgm:cxn modelId="{6C1B4055-13BE-4BF7-9A59-6F5A6CB6B644}" type="presParOf" srcId="{67D6C64D-DB48-47B8-8521-9B4DCCE1D903}" destId="{8D1F18C4-475C-479A-9C86-0AC27EA2AE92}" srcOrd="10" destOrd="0" presId="urn:microsoft.com/office/officeart/2017/3/layout/DropPinTimeline"/>
    <dgm:cxn modelId="{75B1C118-5F92-4919-BE5C-7D3489B68561}" type="presParOf" srcId="{8D1F18C4-475C-479A-9C86-0AC27EA2AE92}" destId="{7BB1DAA1-5C74-41B7-BA51-ACC12E1EE9A7}" srcOrd="0" destOrd="0" presId="urn:microsoft.com/office/officeart/2017/3/layout/DropPinTimeline"/>
    <dgm:cxn modelId="{2D44AE54-77FE-4F05-B29C-E16E4FD7DF14}" type="presParOf" srcId="{8D1F18C4-475C-479A-9C86-0AC27EA2AE92}" destId="{55ECA761-D553-4572-B8DE-902A1FB8ADE2}" srcOrd="1" destOrd="0" presId="urn:microsoft.com/office/officeart/2017/3/layout/DropPinTimeline"/>
    <dgm:cxn modelId="{65944855-9F6E-4553-86BC-228921BEDEBF}" type="presParOf" srcId="{55ECA761-D553-4572-B8DE-902A1FB8ADE2}" destId="{78AFC3CE-1205-434E-AC4E-DDEBDDF20B47}" srcOrd="0" destOrd="0" presId="urn:microsoft.com/office/officeart/2017/3/layout/DropPinTimeline"/>
    <dgm:cxn modelId="{1F2189C2-6821-4FC3-A874-F93B3EB01F5A}" type="presParOf" srcId="{55ECA761-D553-4572-B8DE-902A1FB8ADE2}" destId="{319B18D7-416F-481D-AD29-25288B8B4181}" srcOrd="1" destOrd="0" presId="urn:microsoft.com/office/officeart/2017/3/layout/DropPinTimeline"/>
    <dgm:cxn modelId="{068BE9EE-3506-428E-B190-1F0426A544D2}" type="presParOf" srcId="{8D1F18C4-475C-479A-9C86-0AC27EA2AE92}" destId="{B21353AF-09C0-40A7-AE5C-A43C34BF38DB}" srcOrd="2" destOrd="0" presId="urn:microsoft.com/office/officeart/2017/3/layout/DropPinTimeline"/>
    <dgm:cxn modelId="{6F64DEC7-662B-449F-8378-F99A8B121B84}" type="presParOf" srcId="{8D1F18C4-475C-479A-9C86-0AC27EA2AE92}" destId="{EBD91CD7-9356-4BF4-B029-A6FF4F156BC5}" srcOrd="3" destOrd="0" presId="urn:microsoft.com/office/officeart/2017/3/layout/DropPinTimeline"/>
    <dgm:cxn modelId="{492E8BB2-42D6-426A-896B-9BDFFC331455}" type="presParOf" srcId="{8D1F18C4-475C-479A-9C86-0AC27EA2AE92}" destId="{FC1E9773-38A6-41A1-942B-9673BDB5AC97}" srcOrd="4" destOrd="0" presId="urn:microsoft.com/office/officeart/2017/3/layout/DropPinTimeline"/>
    <dgm:cxn modelId="{75B36433-1EF0-4DDD-876D-507A726DD598}" type="presParOf" srcId="{8D1F18C4-475C-479A-9C86-0AC27EA2AE92}" destId="{6211287D-3E4B-4E02-AF39-F16F192DA3EE}" srcOrd="5" destOrd="0" presId="urn:microsoft.com/office/officeart/2017/3/layout/DropPinTimeline"/>
    <dgm:cxn modelId="{E357D965-BBFD-41C6-BEF2-50A0E8117F7F}" type="presParOf" srcId="{67D6C64D-DB48-47B8-8521-9B4DCCE1D903}" destId="{433D8EA7-6F05-4E81-9DD4-2E1CC9E7FBBA}" srcOrd="11" destOrd="0" presId="urn:microsoft.com/office/officeart/2017/3/layout/DropPinTimeline"/>
    <dgm:cxn modelId="{D79D65E7-2EA5-4257-B8BE-2FFF06D4BB04}" type="presParOf" srcId="{67D6C64D-DB48-47B8-8521-9B4DCCE1D903}" destId="{4BB37E1C-3038-451C-9577-E908633A75F7}" srcOrd="12" destOrd="0" presId="urn:microsoft.com/office/officeart/2017/3/layout/DropPinTimeline"/>
    <dgm:cxn modelId="{83DE0E1E-07D9-41CF-B9E9-25453C62D495}" type="presParOf" srcId="{4BB37E1C-3038-451C-9577-E908633A75F7}" destId="{FBDD787C-26A4-4736-B552-B278F51E6ECA}" srcOrd="0" destOrd="0" presId="urn:microsoft.com/office/officeart/2017/3/layout/DropPinTimeline"/>
    <dgm:cxn modelId="{5AED2CAA-B330-457D-8BF1-70896CB7C1FA}" type="presParOf" srcId="{4BB37E1C-3038-451C-9577-E908633A75F7}" destId="{35F47D12-B309-4A9F-8331-315DE0B4BDEE}" srcOrd="1" destOrd="0" presId="urn:microsoft.com/office/officeart/2017/3/layout/DropPinTimeline"/>
    <dgm:cxn modelId="{38BD7297-BC80-4390-94F5-FB7B9355A7FA}" type="presParOf" srcId="{35F47D12-B309-4A9F-8331-315DE0B4BDEE}" destId="{2E38DC6F-DC1B-405B-A0F6-621BA10702FB}" srcOrd="0" destOrd="0" presId="urn:microsoft.com/office/officeart/2017/3/layout/DropPinTimeline"/>
    <dgm:cxn modelId="{8CEAD3BF-BDE0-4955-8B71-38F885965AE2}" type="presParOf" srcId="{35F47D12-B309-4A9F-8331-315DE0B4BDEE}" destId="{438D3DAD-3C52-4064-BFFB-AA496A35A30B}" srcOrd="1" destOrd="0" presId="urn:microsoft.com/office/officeart/2017/3/layout/DropPinTimeline"/>
    <dgm:cxn modelId="{E137904E-A839-4334-AD47-B4D2D741568D}" type="presParOf" srcId="{4BB37E1C-3038-451C-9577-E908633A75F7}" destId="{DC74BDF7-3CAF-40CC-A2CC-5B0A555FECA8}" srcOrd="2" destOrd="0" presId="urn:microsoft.com/office/officeart/2017/3/layout/DropPinTimeline"/>
    <dgm:cxn modelId="{CD653FF9-A000-4036-8DAE-783F2DEC6000}" type="presParOf" srcId="{4BB37E1C-3038-451C-9577-E908633A75F7}" destId="{F9DCB704-DA3C-42FD-9057-1C1B55AE7485}" srcOrd="3" destOrd="0" presId="urn:microsoft.com/office/officeart/2017/3/layout/DropPinTimeline"/>
    <dgm:cxn modelId="{21553C82-B570-4EBA-ABCC-5377AB44592A}" type="presParOf" srcId="{4BB37E1C-3038-451C-9577-E908633A75F7}" destId="{05E05ED1-73D3-4B88-A278-3D1B0C487870}" srcOrd="4" destOrd="0" presId="urn:microsoft.com/office/officeart/2017/3/layout/DropPinTimeline"/>
    <dgm:cxn modelId="{5CFAF2AE-5041-4A61-9B79-87B211EC7F05}" type="presParOf" srcId="{4BB37E1C-3038-451C-9577-E908633A75F7}" destId="{EB0EBAD4-4B7A-4B5B-8FEC-23B33DC79EFA}" srcOrd="5" destOrd="0" presId="urn:microsoft.com/office/officeart/2017/3/layout/DropPinTimeline"/>
    <dgm:cxn modelId="{4622063C-E8F6-4089-8762-892D2D230474}" type="presParOf" srcId="{67D6C64D-DB48-47B8-8521-9B4DCCE1D903}" destId="{62A175D0-DB06-4A3F-B6A6-287D29C8833C}" srcOrd="13" destOrd="0" presId="urn:microsoft.com/office/officeart/2017/3/layout/DropPinTimeline"/>
    <dgm:cxn modelId="{466435F4-A6AC-4860-A9FD-3C23142E4DFB}" type="presParOf" srcId="{67D6C64D-DB48-47B8-8521-9B4DCCE1D903}" destId="{595581DF-0E69-41D8-AADE-839BA71DE247}" srcOrd="14" destOrd="0" presId="urn:microsoft.com/office/officeart/2017/3/layout/DropPinTimeline"/>
    <dgm:cxn modelId="{E2120A79-E15E-4CAF-8EC1-FA5946D63878}" type="presParOf" srcId="{595581DF-0E69-41D8-AADE-839BA71DE247}" destId="{87A6AA19-845E-4E34-8D5E-FEF144B2A14A}" srcOrd="0" destOrd="0" presId="urn:microsoft.com/office/officeart/2017/3/layout/DropPinTimeline"/>
    <dgm:cxn modelId="{C61E7F5E-AAB3-4202-8AD3-280CA2F6391D}" type="presParOf" srcId="{595581DF-0E69-41D8-AADE-839BA71DE247}" destId="{5DA5E254-4042-42ED-9564-5ADEABBC3C0D}" srcOrd="1" destOrd="0" presId="urn:microsoft.com/office/officeart/2017/3/layout/DropPinTimeline"/>
    <dgm:cxn modelId="{29213331-B4B4-4912-A620-31B839DD6090}" type="presParOf" srcId="{5DA5E254-4042-42ED-9564-5ADEABBC3C0D}" destId="{3AC45DD8-9DE1-45BE-8C62-6E01E1A95D08}" srcOrd="0" destOrd="0" presId="urn:microsoft.com/office/officeart/2017/3/layout/DropPinTimeline"/>
    <dgm:cxn modelId="{F4E48412-98E3-4E4D-89DE-364053E89D52}" type="presParOf" srcId="{5DA5E254-4042-42ED-9564-5ADEABBC3C0D}" destId="{6CEDECEC-327B-475A-BF25-E8C23FECA0A2}" srcOrd="1" destOrd="0" presId="urn:microsoft.com/office/officeart/2017/3/layout/DropPinTimeline"/>
    <dgm:cxn modelId="{14291E1B-DE66-474C-A29A-1D851E0501F2}" type="presParOf" srcId="{595581DF-0E69-41D8-AADE-839BA71DE247}" destId="{20184709-6BEE-406A-8901-E423B972D5CB}" srcOrd="2" destOrd="0" presId="urn:microsoft.com/office/officeart/2017/3/layout/DropPinTimeline"/>
    <dgm:cxn modelId="{57F35222-F6D6-436F-A55A-47B2F40DAA63}" type="presParOf" srcId="{595581DF-0E69-41D8-AADE-839BA71DE247}" destId="{314A14F9-C0D0-4C3A-BBF6-66073D219CA7}" srcOrd="3" destOrd="0" presId="urn:microsoft.com/office/officeart/2017/3/layout/DropPinTimeline"/>
    <dgm:cxn modelId="{DFC3DA33-5525-4C57-8F81-3B3B562A49DA}" type="presParOf" srcId="{595581DF-0E69-41D8-AADE-839BA71DE247}" destId="{CB5AC452-A545-497F-B794-2788B15F7CB7}" srcOrd="4" destOrd="0" presId="urn:microsoft.com/office/officeart/2017/3/layout/DropPinTimeline"/>
    <dgm:cxn modelId="{9C112A61-3FCA-4081-84D4-8B5C79398524}" type="presParOf" srcId="{595581DF-0E69-41D8-AADE-839BA71DE247}" destId="{9A7EA3A5-7636-448B-A1DF-051AF1844DB5}" srcOrd="5" destOrd="0" presId="urn:microsoft.com/office/officeart/2017/3/layout/DropPinTimeline"/>
    <dgm:cxn modelId="{F56066A2-0CD9-404E-9510-C24B8C947FB2}" type="presParOf" srcId="{67D6C64D-DB48-47B8-8521-9B4DCCE1D903}" destId="{AF1F50B1-A2C6-4EA2-9AB5-FA8FFE43367C}" srcOrd="15" destOrd="0" presId="urn:microsoft.com/office/officeart/2017/3/layout/DropPinTimeline"/>
    <dgm:cxn modelId="{7C6B878B-8F11-458C-A772-06AB6F8F0D3A}" type="presParOf" srcId="{67D6C64D-DB48-47B8-8521-9B4DCCE1D903}" destId="{D7ABCBA4-0100-493A-99BA-00B5988BE921}" srcOrd="16" destOrd="0" presId="urn:microsoft.com/office/officeart/2017/3/layout/DropPinTimeline"/>
    <dgm:cxn modelId="{0EB1CC06-DBFD-4126-A7DF-BE637E08B36F}" type="presParOf" srcId="{D7ABCBA4-0100-493A-99BA-00B5988BE921}" destId="{B20B86D3-5A84-45B4-AF87-35C615F733E6}" srcOrd="0" destOrd="0" presId="urn:microsoft.com/office/officeart/2017/3/layout/DropPinTimeline"/>
    <dgm:cxn modelId="{2DBBD0AE-0D38-497C-B46E-5862CD720B66}" type="presParOf" srcId="{D7ABCBA4-0100-493A-99BA-00B5988BE921}" destId="{60BAC72D-3B40-4C3D-BA4F-39BF079D113A}" srcOrd="1" destOrd="0" presId="urn:microsoft.com/office/officeart/2017/3/layout/DropPinTimeline"/>
    <dgm:cxn modelId="{80461697-659D-462A-9AF1-166C6DC00117}" type="presParOf" srcId="{60BAC72D-3B40-4C3D-BA4F-39BF079D113A}" destId="{95A42619-2230-4363-A8CB-4B377023F428}" srcOrd="0" destOrd="0" presId="urn:microsoft.com/office/officeart/2017/3/layout/DropPinTimeline"/>
    <dgm:cxn modelId="{4B8255E4-D0F7-43F4-8CCE-F607BF667F5C}" type="presParOf" srcId="{60BAC72D-3B40-4C3D-BA4F-39BF079D113A}" destId="{7DA3DE8F-F437-4020-A8D5-D5364ECFCF83}" srcOrd="1" destOrd="0" presId="urn:microsoft.com/office/officeart/2017/3/layout/DropPinTimeline"/>
    <dgm:cxn modelId="{D835A2BD-F70B-4487-9AA7-55EF351FA8C5}" type="presParOf" srcId="{D7ABCBA4-0100-493A-99BA-00B5988BE921}" destId="{092A607B-C20B-4C76-83A0-224664CA0B1A}" srcOrd="2" destOrd="0" presId="urn:microsoft.com/office/officeart/2017/3/layout/DropPinTimeline"/>
    <dgm:cxn modelId="{3BF8A2B5-1E15-4988-B122-84AE2273DA22}" type="presParOf" srcId="{D7ABCBA4-0100-493A-99BA-00B5988BE921}" destId="{75B5D38F-D344-4649-A39C-51035E41AAFC}" srcOrd="3" destOrd="0" presId="urn:microsoft.com/office/officeart/2017/3/layout/DropPinTimeline"/>
    <dgm:cxn modelId="{146CD5DE-C5E9-4F0B-9E87-389DEB5D2191}" type="presParOf" srcId="{D7ABCBA4-0100-493A-99BA-00B5988BE921}" destId="{8CB553B4-82D1-4F07-8B78-61924F4480C8}" srcOrd="4" destOrd="0" presId="urn:microsoft.com/office/officeart/2017/3/layout/DropPinTimeline"/>
    <dgm:cxn modelId="{0BDB1E51-29D8-4F2F-AC47-0A9018A8484C}" type="presParOf" srcId="{D7ABCBA4-0100-493A-99BA-00B5988BE921}" destId="{4DB8937E-F288-4AF1-815A-0507C7E01BB6}" srcOrd="5" destOrd="0" presId="urn:microsoft.com/office/officeart/2017/3/layout/DropPinTimeline"/>
    <dgm:cxn modelId="{E5CBDE30-A74F-4BE1-8846-E1EA95B803D9}" type="presParOf" srcId="{67D6C64D-DB48-47B8-8521-9B4DCCE1D903}" destId="{65066A26-693D-45AF-91F5-F3E17504F34B}" srcOrd="17" destOrd="0" presId="urn:microsoft.com/office/officeart/2017/3/layout/DropPinTimeline"/>
    <dgm:cxn modelId="{57C30128-E0F2-44D2-BBEB-AC2D764A1D38}" type="presParOf" srcId="{67D6C64D-DB48-47B8-8521-9B4DCCE1D903}" destId="{176603FE-4C91-46DD-8C3F-D2E4542834D7}" srcOrd="18" destOrd="0" presId="urn:microsoft.com/office/officeart/2017/3/layout/DropPinTimeline"/>
    <dgm:cxn modelId="{82F4929A-D5DA-4A0B-9FE9-67925C11877E}" type="presParOf" srcId="{176603FE-4C91-46DD-8C3F-D2E4542834D7}" destId="{4E6BAC3C-15AD-4563-BFFB-2055E8DA2802}" srcOrd="0" destOrd="0" presId="urn:microsoft.com/office/officeart/2017/3/layout/DropPinTimeline"/>
    <dgm:cxn modelId="{98746ABA-E073-49E8-AD8E-F5F59F68C6E0}" type="presParOf" srcId="{176603FE-4C91-46DD-8C3F-D2E4542834D7}" destId="{910E6368-AB53-418C-BFD7-8FCB8F147D02}" srcOrd="1" destOrd="0" presId="urn:microsoft.com/office/officeart/2017/3/layout/DropPinTimeline"/>
    <dgm:cxn modelId="{28454A23-04E9-4CEA-B10E-C065E1DA9475}" type="presParOf" srcId="{910E6368-AB53-418C-BFD7-8FCB8F147D02}" destId="{65D6E558-98BA-4FA5-8A13-3FE880D4C33F}" srcOrd="0" destOrd="0" presId="urn:microsoft.com/office/officeart/2017/3/layout/DropPinTimeline"/>
    <dgm:cxn modelId="{21EB1F41-B5AB-47C5-8345-0AD402258D5B}" type="presParOf" srcId="{910E6368-AB53-418C-BFD7-8FCB8F147D02}" destId="{F7A0BBF3-CF4C-44D8-8BE9-BDC02EB7AE21}" srcOrd="1" destOrd="0" presId="urn:microsoft.com/office/officeart/2017/3/layout/DropPinTimeline"/>
    <dgm:cxn modelId="{C78DDAB3-51CD-4B5B-A2EA-93453FEFE598}" type="presParOf" srcId="{176603FE-4C91-46DD-8C3F-D2E4542834D7}" destId="{E2219C3B-A5C5-4C6B-8CDC-D95C2DD8E02A}" srcOrd="2" destOrd="0" presId="urn:microsoft.com/office/officeart/2017/3/layout/DropPinTimeline"/>
    <dgm:cxn modelId="{7526AC3B-8FE9-4097-AF1C-2454D436E425}" type="presParOf" srcId="{176603FE-4C91-46DD-8C3F-D2E4542834D7}" destId="{A20B3B93-572F-40B5-99EF-F566DDC63DAD}" srcOrd="3" destOrd="0" presId="urn:microsoft.com/office/officeart/2017/3/layout/DropPinTimeline"/>
    <dgm:cxn modelId="{474F2132-6377-4450-B411-C8E79F0F6EEF}" type="presParOf" srcId="{176603FE-4C91-46DD-8C3F-D2E4542834D7}" destId="{6D4D34E8-162A-407E-93FB-1E98957A6DAE}" srcOrd="4" destOrd="0" presId="urn:microsoft.com/office/officeart/2017/3/layout/DropPinTimeline"/>
    <dgm:cxn modelId="{8AE6854E-6643-4491-BB0A-C329994A47FE}" type="presParOf" srcId="{176603FE-4C91-46DD-8C3F-D2E4542834D7}" destId="{03B39DAC-925B-438B-AF89-71462F46BD3A}"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7169806-3DAA-4309-A7E9-7973D8F7119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7BA6B49-BDBD-459C-9E91-997C2D437E51}">
      <dgm:prSet/>
      <dgm:spPr/>
      <dgm:t>
        <a:bodyPr/>
        <a:lstStyle/>
        <a:p>
          <a:r>
            <a:rPr lang="en-IN"/>
            <a:t>Biologists</a:t>
          </a:r>
          <a:endParaRPr lang="en-US"/>
        </a:p>
      </dgm:t>
    </dgm:pt>
    <dgm:pt modelId="{277A6FE2-AF7D-479D-A8F1-72B12009AFDF}" type="parTrans" cxnId="{1168DEB4-E064-4903-9856-60C940B60A57}">
      <dgm:prSet/>
      <dgm:spPr/>
      <dgm:t>
        <a:bodyPr/>
        <a:lstStyle/>
        <a:p>
          <a:endParaRPr lang="en-US"/>
        </a:p>
      </dgm:t>
    </dgm:pt>
    <dgm:pt modelId="{80AF5AFA-B763-4F34-9EE4-99F516B0EC30}" type="sibTrans" cxnId="{1168DEB4-E064-4903-9856-60C940B60A57}">
      <dgm:prSet/>
      <dgm:spPr/>
      <dgm:t>
        <a:bodyPr/>
        <a:lstStyle/>
        <a:p>
          <a:endParaRPr lang="en-US"/>
        </a:p>
      </dgm:t>
    </dgm:pt>
    <dgm:pt modelId="{E49CACE0-A40C-4C75-BD97-E67A5DEE7254}">
      <dgm:prSet/>
      <dgm:spPr/>
      <dgm:t>
        <a:bodyPr/>
        <a:lstStyle/>
        <a:p>
          <a:r>
            <a:rPr lang="en-IN" dirty="0"/>
            <a:t>Neuroscientists</a:t>
          </a:r>
          <a:endParaRPr lang="en-US" dirty="0"/>
        </a:p>
      </dgm:t>
    </dgm:pt>
    <dgm:pt modelId="{D1D6ECCA-77A2-4092-99D2-0B1667D80D17}" type="parTrans" cxnId="{E34A102B-7EE2-4CFF-857B-E8F4C31050DB}">
      <dgm:prSet/>
      <dgm:spPr/>
      <dgm:t>
        <a:bodyPr/>
        <a:lstStyle/>
        <a:p>
          <a:endParaRPr lang="en-US"/>
        </a:p>
      </dgm:t>
    </dgm:pt>
    <dgm:pt modelId="{A43171F4-729A-4892-B8C4-F12169A0ABB3}" type="sibTrans" cxnId="{E34A102B-7EE2-4CFF-857B-E8F4C31050DB}">
      <dgm:prSet/>
      <dgm:spPr/>
      <dgm:t>
        <a:bodyPr/>
        <a:lstStyle/>
        <a:p>
          <a:endParaRPr lang="en-US"/>
        </a:p>
      </dgm:t>
    </dgm:pt>
    <dgm:pt modelId="{DEDA8113-F6F1-4044-8D4F-D35074C9FAEE}">
      <dgm:prSet/>
      <dgm:spPr/>
      <dgm:t>
        <a:bodyPr/>
        <a:lstStyle/>
        <a:p>
          <a:r>
            <a:rPr lang="en-IN"/>
            <a:t>Mathematicians</a:t>
          </a:r>
          <a:endParaRPr lang="en-US"/>
        </a:p>
      </dgm:t>
    </dgm:pt>
    <dgm:pt modelId="{F2EEC82E-4905-4AA7-ACB2-ADBF79EA2542}" type="parTrans" cxnId="{F691BB7F-66DE-4C9F-A723-86BC80B92757}">
      <dgm:prSet/>
      <dgm:spPr/>
      <dgm:t>
        <a:bodyPr/>
        <a:lstStyle/>
        <a:p>
          <a:endParaRPr lang="en-US"/>
        </a:p>
      </dgm:t>
    </dgm:pt>
    <dgm:pt modelId="{FF113CCA-ECFF-4FCE-8586-CD853CD8204A}" type="sibTrans" cxnId="{F691BB7F-66DE-4C9F-A723-86BC80B92757}">
      <dgm:prSet/>
      <dgm:spPr/>
      <dgm:t>
        <a:bodyPr/>
        <a:lstStyle/>
        <a:p>
          <a:endParaRPr lang="en-US"/>
        </a:p>
      </dgm:t>
    </dgm:pt>
    <dgm:pt modelId="{31808591-DAAD-4AFC-8286-C5B0F08F00CA}">
      <dgm:prSet/>
      <dgm:spPr/>
      <dgm:t>
        <a:bodyPr/>
        <a:lstStyle/>
        <a:p>
          <a:r>
            <a:rPr lang="en-IN"/>
            <a:t>Computer scientists and engineers …</a:t>
          </a:r>
          <a:endParaRPr lang="en-US"/>
        </a:p>
      </dgm:t>
    </dgm:pt>
    <dgm:pt modelId="{2E45BB24-AD1E-41C1-88A7-C7DF47886A3E}" type="parTrans" cxnId="{682720C1-1EBD-43A2-A656-80413D97E21E}">
      <dgm:prSet/>
      <dgm:spPr/>
      <dgm:t>
        <a:bodyPr/>
        <a:lstStyle/>
        <a:p>
          <a:endParaRPr lang="en-US"/>
        </a:p>
      </dgm:t>
    </dgm:pt>
    <dgm:pt modelId="{A30DACA0-1100-4B38-81F5-5D72BB84BDBC}" type="sibTrans" cxnId="{682720C1-1EBD-43A2-A656-80413D97E21E}">
      <dgm:prSet/>
      <dgm:spPr/>
      <dgm:t>
        <a:bodyPr/>
        <a:lstStyle/>
        <a:p>
          <a:endParaRPr lang="en-US"/>
        </a:p>
      </dgm:t>
    </dgm:pt>
    <dgm:pt modelId="{A78C8D44-D43F-4F8F-845B-7D8B59FAB051}" type="pres">
      <dgm:prSet presAssocID="{A7169806-3DAA-4309-A7E9-7973D8F7119B}" presName="vert0" presStyleCnt="0">
        <dgm:presLayoutVars>
          <dgm:dir/>
          <dgm:animOne val="branch"/>
          <dgm:animLvl val="lvl"/>
        </dgm:presLayoutVars>
      </dgm:prSet>
      <dgm:spPr/>
    </dgm:pt>
    <dgm:pt modelId="{6E9B9A68-C564-45EE-83BF-EF159AD7E82A}" type="pres">
      <dgm:prSet presAssocID="{17BA6B49-BDBD-459C-9E91-997C2D437E51}" presName="thickLine" presStyleLbl="alignNode1" presStyleIdx="0" presStyleCnt="4"/>
      <dgm:spPr/>
    </dgm:pt>
    <dgm:pt modelId="{10CAF6ED-E172-4379-8A79-16A67BE2C810}" type="pres">
      <dgm:prSet presAssocID="{17BA6B49-BDBD-459C-9E91-997C2D437E51}" presName="horz1" presStyleCnt="0"/>
      <dgm:spPr/>
    </dgm:pt>
    <dgm:pt modelId="{CE66550A-1464-4AF0-8326-123959E2DF47}" type="pres">
      <dgm:prSet presAssocID="{17BA6B49-BDBD-459C-9E91-997C2D437E51}" presName="tx1" presStyleLbl="revTx" presStyleIdx="0" presStyleCnt="4"/>
      <dgm:spPr/>
    </dgm:pt>
    <dgm:pt modelId="{FCD2A202-0F83-47E3-9882-5D91513CA187}" type="pres">
      <dgm:prSet presAssocID="{17BA6B49-BDBD-459C-9E91-997C2D437E51}" presName="vert1" presStyleCnt="0"/>
      <dgm:spPr/>
    </dgm:pt>
    <dgm:pt modelId="{97FE048E-3598-4480-BD0B-FF2A6B14C8CA}" type="pres">
      <dgm:prSet presAssocID="{E49CACE0-A40C-4C75-BD97-E67A5DEE7254}" presName="thickLine" presStyleLbl="alignNode1" presStyleIdx="1" presStyleCnt="4"/>
      <dgm:spPr/>
    </dgm:pt>
    <dgm:pt modelId="{59EA7E63-11E0-4D69-8D2B-5A7675B0FE05}" type="pres">
      <dgm:prSet presAssocID="{E49CACE0-A40C-4C75-BD97-E67A5DEE7254}" presName="horz1" presStyleCnt="0"/>
      <dgm:spPr/>
    </dgm:pt>
    <dgm:pt modelId="{E6302EF4-68B6-43EF-99F9-E2A58A20BB37}" type="pres">
      <dgm:prSet presAssocID="{E49CACE0-A40C-4C75-BD97-E67A5DEE7254}" presName="tx1" presStyleLbl="revTx" presStyleIdx="1" presStyleCnt="4"/>
      <dgm:spPr/>
    </dgm:pt>
    <dgm:pt modelId="{EF18EC01-2D55-4E33-85F8-E2F23012E4AC}" type="pres">
      <dgm:prSet presAssocID="{E49CACE0-A40C-4C75-BD97-E67A5DEE7254}" presName="vert1" presStyleCnt="0"/>
      <dgm:spPr/>
    </dgm:pt>
    <dgm:pt modelId="{5FF30E53-7B5B-4BBB-B940-AF6B86B5EAE3}" type="pres">
      <dgm:prSet presAssocID="{DEDA8113-F6F1-4044-8D4F-D35074C9FAEE}" presName="thickLine" presStyleLbl="alignNode1" presStyleIdx="2" presStyleCnt="4"/>
      <dgm:spPr/>
    </dgm:pt>
    <dgm:pt modelId="{42275935-8129-40E8-B8BC-2CD660A164E0}" type="pres">
      <dgm:prSet presAssocID="{DEDA8113-F6F1-4044-8D4F-D35074C9FAEE}" presName="horz1" presStyleCnt="0"/>
      <dgm:spPr/>
    </dgm:pt>
    <dgm:pt modelId="{6D7AE9EF-B30B-4750-9145-5613CA8AD054}" type="pres">
      <dgm:prSet presAssocID="{DEDA8113-F6F1-4044-8D4F-D35074C9FAEE}" presName="tx1" presStyleLbl="revTx" presStyleIdx="2" presStyleCnt="4"/>
      <dgm:spPr/>
    </dgm:pt>
    <dgm:pt modelId="{53B1E2C7-549B-4EDF-8022-FBFC133AAC60}" type="pres">
      <dgm:prSet presAssocID="{DEDA8113-F6F1-4044-8D4F-D35074C9FAEE}" presName="vert1" presStyleCnt="0"/>
      <dgm:spPr/>
    </dgm:pt>
    <dgm:pt modelId="{92FC9DE3-9079-4B4B-8BA1-CA6AF4D251AB}" type="pres">
      <dgm:prSet presAssocID="{31808591-DAAD-4AFC-8286-C5B0F08F00CA}" presName="thickLine" presStyleLbl="alignNode1" presStyleIdx="3" presStyleCnt="4"/>
      <dgm:spPr/>
    </dgm:pt>
    <dgm:pt modelId="{8DCCC19D-F168-4D5E-B359-B9F6D9C609C3}" type="pres">
      <dgm:prSet presAssocID="{31808591-DAAD-4AFC-8286-C5B0F08F00CA}" presName="horz1" presStyleCnt="0"/>
      <dgm:spPr/>
    </dgm:pt>
    <dgm:pt modelId="{8DA8151F-1FF5-482A-9A7F-50768C7FD90D}" type="pres">
      <dgm:prSet presAssocID="{31808591-DAAD-4AFC-8286-C5B0F08F00CA}" presName="tx1" presStyleLbl="revTx" presStyleIdx="3" presStyleCnt="4"/>
      <dgm:spPr/>
    </dgm:pt>
    <dgm:pt modelId="{5EA68288-083D-41DE-8980-BA6994F1C151}" type="pres">
      <dgm:prSet presAssocID="{31808591-DAAD-4AFC-8286-C5B0F08F00CA}" presName="vert1" presStyleCnt="0"/>
      <dgm:spPr/>
    </dgm:pt>
  </dgm:ptLst>
  <dgm:cxnLst>
    <dgm:cxn modelId="{324B5C0F-57B0-40CF-9052-205843BDE99F}" type="presOf" srcId="{A7169806-3DAA-4309-A7E9-7973D8F7119B}" destId="{A78C8D44-D43F-4F8F-845B-7D8B59FAB051}" srcOrd="0" destOrd="0" presId="urn:microsoft.com/office/officeart/2008/layout/LinedList"/>
    <dgm:cxn modelId="{E34A102B-7EE2-4CFF-857B-E8F4C31050DB}" srcId="{A7169806-3DAA-4309-A7E9-7973D8F7119B}" destId="{E49CACE0-A40C-4C75-BD97-E67A5DEE7254}" srcOrd="1" destOrd="0" parTransId="{D1D6ECCA-77A2-4092-99D2-0B1667D80D17}" sibTransId="{A43171F4-729A-4892-B8C4-F12169A0ABB3}"/>
    <dgm:cxn modelId="{F691BB7F-66DE-4C9F-A723-86BC80B92757}" srcId="{A7169806-3DAA-4309-A7E9-7973D8F7119B}" destId="{DEDA8113-F6F1-4044-8D4F-D35074C9FAEE}" srcOrd="2" destOrd="0" parTransId="{F2EEC82E-4905-4AA7-ACB2-ADBF79EA2542}" sibTransId="{FF113CCA-ECFF-4FCE-8586-CD853CD8204A}"/>
    <dgm:cxn modelId="{1A0F4486-FB82-4FB5-8355-862C3DE29DE4}" type="presOf" srcId="{17BA6B49-BDBD-459C-9E91-997C2D437E51}" destId="{CE66550A-1464-4AF0-8326-123959E2DF47}" srcOrd="0" destOrd="0" presId="urn:microsoft.com/office/officeart/2008/layout/LinedList"/>
    <dgm:cxn modelId="{DF63EEA6-BA78-4B52-AD75-1DCC6422B9B4}" type="presOf" srcId="{DEDA8113-F6F1-4044-8D4F-D35074C9FAEE}" destId="{6D7AE9EF-B30B-4750-9145-5613CA8AD054}" srcOrd="0" destOrd="0" presId="urn:microsoft.com/office/officeart/2008/layout/LinedList"/>
    <dgm:cxn modelId="{1168DEB4-E064-4903-9856-60C940B60A57}" srcId="{A7169806-3DAA-4309-A7E9-7973D8F7119B}" destId="{17BA6B49-BDBD-459C-9E91-997C2D437E51}" srcOrd="0" destOrd="0" parTransId="{277A6FE2-AF7D-479D-A8F1-72B12009AFDF}" sibTransId="{80AF5AFA-B763-4F34-9EE4-99F516B0EC30}"/>
    <dgm:cxn modelId="{682720C1-1EBD-43A2-A656-80413D97E21E}" srcId="{A7169806-3DAA-4309-A7E9-7973D8F7119B}" destId="{31808591-DAAD-4AFC-8286-C5B0F08F00CA}" srcOrd="3" destOrd="0" parTransId="{2E45BB24-AD1E-41C1-88A7-C7DF47886A3E}" sibTransId="{A30DACA0-1100-4B38-81F5-5D72BB84BDBC}"/>
    <dgm:cxn modelId="{518302C2-6279-4573-B9DD-9505384DFC31}" type="presOf" srcId="{31808591-DAAD-4AFC-8286-C5B0F08F00CA}" destId="{8DA8151F-1FF5-482A-9A7F-50768C7FD90D}" srcOrd="0" destOrd="0" presId="urn:microsoft.com/office/officeart/2008/layout/LinedList"/>
    <dgm:cxn modelId="{A489B2C9-2A26-4271-8193-5EEB017A1FCB}" type="presOf" srcId="{E49CACE0-A40C-4C75-BD97-E67A5DEE7254}" destId="{E6302EF4-68B6-43EF-99F9-E2A58A20BB37}" srcOrd="0" destOrd="0" presId="urn:microsoft.com/office/officeart/2008/layout/LinedList"/>
    <dgm:cxn modelId="{81C0F0FC-0759-461B-97F1-B7A97D0E880C}" type="presParOf" srcId="{A78C8D44-D43F-4F8F-845B-7D8B59FAB051}" destId="{6E9B9A68-C564-45EE-83BF-EF159AD7E82A}" srcOrd="0" destOrd="0" presId="urn:microsoft.com/office/officeart/2008/layout/LinedList"/>
    <dgm:cxn modelId="{1B170426-1A29-4B1A-995C-D86625E07E05}" type="presParOf" srcId="{A78C8D44-D43F-4F8F-845B-7D8B59FAB051}" destId="{10CAF6ED-E172-4379-8A79-16A67BE2C810}" srcOrd="1" destOrd="0" presId="urn:microsoft.com/office/officeart/2008/layout/LinedList"/>
    <dgm:cxn modelId="{709DE176-3ED2-45E8-817A-04C3C5BA31D5}" type="presParOf" srcId="{10CAF6ED-E172-4379-8A79-16A67BE2C810}" destId="{CE66550A-1464-4AF0-8326-123959E2DF47}" srcOrd="0" destOrd="0" presId="urn:microsoft.com/office/officeart/2008/layout/LinedList"/>
    <dgm:cxn modelId="{BCE5C699-4A01-4754-8DBB-9949E7863B12}" type="presParOf" srcId="{10CAF6ED-E172-4379-8A79-16A67BE2C810}" destId="{FCD2A202-0F83-47E3-9882-5D91513CA187}" srcOrd="1" destOrd="0" presId="urn:microsoft.com/office/officeart/2008/layout/LinedList"/>
    <dgm:cxn modelId="{C0C61E00-07CF-4B74-8794-4B4F25005EA4}" type="presParOf" srcId="{A78C8D44-D43F-4F8F-845B-7D8B59FAB051}" destId="{97FE048E-3598-4480-BD0B-FF2A6B14C8CA}" srcOrd="2" destOrd="0" presId="urn:microsoft.com/office/officeart/2008/layout/LinedList"/>
    <dgm:cxn modelId="{DD92CD39-3C39-46A4-A31B-01FF83471529}" type="presParOf" srcId="{A78C8D44-D43F-4F8F-845B-7D8B59FAB051}" destId="{59EA7E63-11E0-4D69-8D2B-5A7675B0FE05}" srcOrd="3" destOrd="0" presId="urn:microsoft.com/office/officeart/2008/layout/LinedList"/>
    <dgm:cxn modelId="{C156E36D-FA66-44F2-BB9D-6E52E4856CFD}" type="presParOf" srcId="{59EA7E63-11E0-4D69-8D2B-5A7675B0FE05}" destId="{E6302EF4-68B6-43EF-99F9-E2A58A20BB37}" srcOrd="0" destOrd="0" presId="urn:microsoft.com/office/officeart/2008/layout/LinedList"/>
    <dgm:cxn modelId="{ED9FA1DC-1243-4B8D-9637-817344672B6C}" type="presParOf" srcId="{59EA7E63-11E0-4D69-8D2B-5A7675B0FE05}" destId="{EF18EC01-2D55-4E33-85F8-E2F23012E4AC}" srcOrd="1" destOrd="0" presId="urn:microsoft.com/office/officeart/2008/layout/LinedList"/>
    <dgm:cxn modelId="{3929B966-BF38-4E7C-9AD3-5E542881568F}" type="presParOf" srcId="{A78C8D44-D43F-4F8F-845B-7D8B59FAB051}" destId="{5FF30E53-7B5B-4BBB-B940-AF6B86B5EAE3}" srcOrd="4" destOrd="0" presId="urn:microsoft.com/office/officeart/2008/layout/LinedList"/>
    <dgm:cxn modelId="{40A0B09E-7E72-43A5-AF12-AF2E9A17723B}" type="presParOf" srcId="{A78C8D44-D43F-4F8F-845B-7D8B59FAB051}" destId="{42275935-8129-40E8-B8BC-2CD660A164E0}" srcOrd="5" destOrd="0" presId="urn:microsoft.com/office/officeart/2008/layout/LinedList"/>
    <dgm:cxn modelId="{45EC4F26-6F3D-4EF1-94B7-F4E67571909D}" type="presParOf" srcId="{42275935-8129-40E8-B8BC-2CD660A164E0}" destId="{6D7AE9EF-B30B-4750-9145-5613CA8AD054}" srcOrd="0" destOrd="0" presId="urn:microsoft.com/office/officeart/2008/layout/LinedList"/>
    <dgm:cxn modelId="{DEE6AC1A-360D-42CE-9AC7-B68F684C542F}" type="presParOf" srcId="{42275935-8129-40E8-B8BC-2CD660A164E0}" destId="{53B1E2C7-549B-4EDF-8022-FBFC133AAC60}" srcOrd="1" destOrd="0" presId="urn:microsoft.com/office/officeart/2008/layout/LinedList"/>
    <dgm:cxn modelId="{9FD08A3D-D90D-42C8-BFD5-E892F77ABCFF}" type="presParOf" srcId="{A78C8D44-D43F-4F8F-845B-7D8B59FAB051}" destId="{92FC9DE3-9079-4B4B-8BA1-CA6AF4D251AB}" srcOrd="6" destOrd="0" presId="urn:microsoft.com/office/officeart/2008/layout/LinedList"/>
    <dgm:cxn modelId="{BD91D2F5-5B83-4808-980B-53C7BCAE3BC1}" type="presParOf" srcId="{A78C8D44-D43F-4F8F-845B-7D8B59FAB051}" destId="{8DCCC19D-F168-4D5E-B359-B9F6D9C609C3}" srcOrd="7" destOrd="0" presId="urn:microsoft.com/office/officeart/2008/layout/LinedList"/>
    <dgm:cxn modelId="{793C3437-CCFF-4096-890B-3F0423B9AEE8}" type="presParOf" srcId="{8DCCC19D-F168-4D5E-B359-B9F6D9C609C3}" destId="{8DA8151F-1FF5-482A-9A7F-50768C7FD90D}" srcOrd="0" destOrd="0" presId="urn:microsoft.com/office/officeart/2008/layout/LinedList"/>
    <dgm:cxn modelId="{F25F3386-1070-4E2C-9AA1-EC2424C6A7BC}" type="presParOf" srcId="{8DCCC19D-F168-4D5E-B359-B9F6D9C609C3}" destId="{5EA68288-083D-41DE-8980-BA6994F1C15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6C062A-A090-4829-9182-6DC3C1B1A9ED}"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B78C60B4-FEF2-4733-B73E-CEE22BD56995}">
      <dgm:prSet/>
      <dgm:spPr/>
      <dgm:t>
        <a:bodyPr/>
        <a:lstStyle/>
        <a:p>
          <a:pPr>
            <a:defRPr b="1"/>
          </a:pPr>
          <a:r>
            <a:rPr lang="en-US" b="0" dirty="0">
              <a:solidFill>
                <a:srgbClr val="444444"/>
              </a:solidFill>
              <a:latin typeface="Calibri"/>
              <a:cs typeface="Calibri"/>
            </a:rPr>
            <a:t>2012</a:t>
          </a:r>
          <a:endParaRPr lang="en-US" b="1" dirty="0">
            <a:solidFill>
              <a:srgbClr val="444444"/>
            </a:solidFill>
            <a:latin typeface="Calibri"/>
            <a:cs typeface="Calibri"/>
          </a:endParaRPr>
        </a:p>
      </dgm:t>
    </dgm:pt>
    <dgm:pt modelId="{D03AA78F-9F23-463F-8C64-9C564DAFB1C7}" type="parTrans" cxnId="{FFB76305-B196-4A19-B8C1-D90A45E2FCF3}">
      <dgm:prSet/>
      <dgm:spPr/>
      <dgm:t>
        <a:bodyPr/>
        <a:lstStyle/>
        <a:p>
          <a:endParaRPr lang="en-US"/>
        </a:p>
      </dgm:t>
    </dgm:pt>
    <dgm:pt modelId="{712B6BA1-3249-420F-BBA1-917E966100FE}" type="sibTrans" cxnId="{FFB76305-B196-4A19-B8C1-D90A45E2FCF3}">
      <dgm:prSet/>
      <dgm:spPr/>
      <dgm:t>
        <a:bodyPr/>
        <a:lstStyle/>
        <a:p>
          <a:endParaRPr lang="en-US"/>
        </a:p>
      </dgm:t>
    </dgm:pt>
    <dgm:pt modelId="{E1D6D5B8-E38F-4B5E-B69D-66493210F4A6}">
      <dgm:prSet/>
      <dgm:spPr/>
      <dgm:t>
        <a:bodyPr/>
        <a:lstStyle/>
        <a:p>
          <a:r>
            <a:rPr lang="en-US" dirty="0" err="1">
              <a:solidFill>
                <a:srgbClr val="444444"/>
              </a:solidFill>
              <a:latin typeface="Calibri"/>
              <a:cs typeface="Calibri"/>
            </a:rPr>
            <a:t>AlexNet</a:t>
          </a:r>
          <a:r>
            <a:rPr lang="en-US" dirty="0">
              <a:solidFill>
                <a:srgbClr val="444444"/>
              </a:solidFill>
              <a:latin typeface="Calibri"/>
              <a:cs typeface="Calibri"/>
            </a:rPr>
            <a:t>, a deep convolutional neural network, achieves a significant breakthrough in image recognition, winning the ImageNet competition.</a:t>
          </a:r>
        </a:p>
      </dgm:t>
    </dgm:pt>
    <dgm:pt modelId="{65942FAC-B4CD-401F-A392-8891CA1A4030}" type="parTrans" cxnId="{D5A70203-CF9B-4A22-9409-7AE6813DD85B}">
      <dgm:prSet/>
      <dgm:spPr/>
      <dgm:t>
        <a:bodyPr/>
        <a:lstStyle/>
        <a:p>
          <a:endParaRPr lang="en-US"/>
        </a:p>
      </dgm:t>
    </dgm:pt>
    <dgm:pt modelId="{1C1EC316-9B11-42F2-8855-6AD9BC430711}" type="sibTrans" cxnId="{D5A70203-CF9B-4A22-9409-7AE6813DD85B}">
      <dgm:prSet/>
      <dgm:spPr/>
      <dgm:t>
        <a:bodyPr/>
        <a:lstStyle/>
        <a:p>
          <a:endParaRPr lang="en-US"/>
        </a:p>
      </dgm:t>
    </dgm:pt>
    <dgm:pt modelId="{2EACE3D2-1ADF-47B8-86E0-872EB0876BC8}">
      <dgm:prSet/>
      <dgm:spPr/>
      <dgm:t>
        <a:bodyPr/>
        <a:lstStyle/>
        <a:p>
          <a:pPr>
            <a:defRPr b="1"/>
          </a:pPr>
          <a:r>
            <a:rPr lang="en-US" b="0" dirty="0">
              <a:solidFill>
                <a:srgbClr val="444444"/>
              </a:solidFill>
              <a:latin typeface="Calibri"/>
              <a:cs typeface="Calibri"/>
            </a:rPr>
            <a:t>2014</a:t>
          </a:r>
        </a:p>
      </dgm:t>
    </dgm:pt>
    <dgm:pt modelId="{59C3C836-6AC0-42C5-AAB6-482EBC267F68}" type="parTrans" cxnId="{8D1D7325-38CA-424D-A2AD-E70F1A52793C}">
      <dgm:prSet/>
      <dgm:spPr/>
      <dgm:t>
        <a:bodyPr/>
        <a:lstStyle/>
        <a:p>
          <a:endParaRPr lang="en-US"/>
        </a:p>
      </dgm:t>
    </dgm:pt>
    <dgm:pt modelId="{FF880013-872A-486B-8AB1-D6C9A79A8E34}" type="sibTrans" cxnId="{8D1D7325-38CA-424D-A2AD-E70F1A52793C}">
      <dgm:prSet/>
      <dgm:spPr/>
      <dgm:t>
        <a:bodyPr/>
        <a:lstStyle/>
        <a:p>
          <a:endParaRPr lang="en-US"/>
        </a:p>
      </dgm:t>
    </dgm:pt>
    <dgm:pt modelId="{BC57707C-AC5A-4DFA-92E0-33A0FF066D08}">
      <dgm:prSet/>
      <dgm:spPr/>
      <dgm:t>
        <a:bodyPr/>
        <a:lstStyle/>
        <a:p>
          <a:r>
            <a:rPr lang="en-US" dirty="0">
              <a:solidFill>
                <a:srgbClr val="444444"/>
              </a:solidFill>
              <a:latin typeface="Calibri"/>
              <a:cs typeface="Calibri"/>
            </a:rPr>
            <a:t>Generative Adversarial Networks (GANs) are introduced by Ian Goodfellow, enabling the generation of realistic synthetic data.</a:t>
          </a:r>
        </a:p>
      </dgm:t>
    </dgm:pt>
    <dgm:pt modelId="{487C6123-42C6-4C7B-9879-712A89F271EE}" type="parTrans" cxnId="{339A6909-7001-4393-A982-2A73D06AEA4E}">
      <dgm:prSet/>
      <dgm:spPr/>
      <dgm:t>
        <a:bodyPr/>
        <a:lstStyle/>
        <a:p>
          <a:endParaRPr lang="en-US"/>
        </a:p>
      </dgm:t>
    </dgm:pt>
    <dgm:pt modelId="{E8E4F020-433E-4F0C-A3D6-BD19D0299BDB}" type="sibTrans" cxnId="{339A6909-7001-4393-A982-2A73D06AEA4E}">
      <dgm:prSet/>
      <dgm:spPr/>
      <dgm:t>
        <a:bodyPr/>
        <a:lstStyle/>
        <a:p>
          <a:endParaRPr lang="en-US"/>
        </a:p>
      </dgm:t>
    </dgm:pt>
    <dgm:pt modelId="{B138CC47-1E73-421D-83E7-C6F04057C1F2}">
      <dgm:prSet phldr="0"/>
      <dgm:spPr/>
      <dgm:t>
        <a:bodyPr/>
        <a:lstStyle/>
        <a:p>
          <a:pPr>
            <a:defRPr b="1"/>
          </a:pPr>
          <a:r>
            <a:rPr lang="en-US" dirty="0">
              <a:solidFill>
                <a:srgbClr val="444444"/>
              </a:solidFill>
              <a:latin typeface="Calibri"/>
              <a:cs typeface="Calibri"/>
            </a:rPr>
            <a:t>2015</a:t>
          </a:r>
        </a:p>
      </dgm:t>
    </dgm:pt>
    <dgm:pt modelId="{00D08F3A-CB91-4EF9-918B-9E919F740FE4}" type="parTrans" cxnId="{D0A2068E-193B-48F9-9FA3-79E0F2611B35}">
      <dgm:prSet/>
      <dgm:spPr/>
    </dgm:pt>
    <dgm:pt modelId="{73F8B199-5006-4267-B9B0-778945952B05}" type="sibTrans" cxnId="{D0A2068E-193B-48F9-9FA3-79E0F2611B35}">
      <dgm:prSet/>
      <dgm:spPr/>
    </dgm:pt>
    <dgm:pt modelId="{A08C1994-1C4E-43A8-B953-29975840B8EE}">
      <dgm:prSet phldr="0"/>
      <dgm:spPr/>
      <dgm:t>
        <a:bodyPr/>
        <a:lstStyle/>
        <a:p>
          <a:r>
            <a:rPr lang="en-US" dirty="0">
              <a:solidFill>
                <a:srgbClr val="444444"/>
              </a:solidFill>
              <a:latin typeface="Calibri"/>
              <a:cs typeface="Calibri"/>
            </a:rPr>
            <a:t>DeepMind's AlphaGo defeats world champion Lee Sedol in the complex game of Go, showcasing advancements in reinforcement learning.</a:t>
          </a:r>
        </a:p>
      </dgm:t>
    </dgm:pt>
    <dgm:pt modelId="{16174895-F233-477A-8478-2333AA6B96C3}" type="parTrans" cxnId="{E38798F2-9948-41E2-819E-AADA55307015}">
      <dgm:prSet/>
      <dgm:spPr/>
    </dgm:pt>
    <dgm:pt modelId="{2052E338-96A3-48E5-9926-B549535A6C8F}" type="sibTrans" cxnId="{E38798F2-9948-41E2-819E-AADA55307015}">
      <dgm:prSet/>
      <dgm:spPr/>
    </dgm:pt>
    <dgm:pt modelId="{855CFC14-AAF6-4FF4-888F-E650B5D3D9D7}">
      <dgm:prSet phldr="0"/>
      <dgm:spPr/>
      <dgm:t>
        <a:bodyPr/>
        <a:lstStyle/>
        <a:p>
          <a:pPr>
            <a:defRPr b="1"/>
          </a:pPr>
          <a:r>
            <a:rPr lang="en-US" dirty="0">
              <a:solidFill>
                <a:srgbClr val="444444"/>
              </a:solidFill>
              <a:latin typeface="Calibri"/>
              <a:cs typeface="Calibri"/>
            </a:rPr>
            <a:t>2017</a:t>
          </a:r>
        </a:p>
      </dgm:t>
    </dgm:pt>
    <dgm:pt modelId="{F038BE19-9265-41E0-AD59-26588FA7E5ED}" type="parTrans" cxnId="{080C0611-6E11-4DFD-9677-7A2E6687ACBE}">
      <dgm:prSet/>
      <dgm:spPr/>
    </dgm:pt>
    <dgm:pt modelId="{C3D5B763-B40C-4F35-B24C-43806C67C234}" type="sibTrans" cxnId="{080C0611-6E11-4DFD-9677-7A2E6687ACBE}">
      <dgm:prSet/>
      <dgm:spPr/>
    </dgm:pt>
    <dgm:pt modelId="{2A7B334B-9A07-4964-BD88-093EC1A1C5CB}">
      <dgm:prSet phldr="0"/>
      <dgm:spPr/>
      <dgm:t>
        <a:bodyPr/>
        <a:lstStyle/>
        <a:p>
          <a:r>
            <a:rPr lang="en-US" dirty="0">
              <a:solidFill>
                <a:srgbClr val="444444"/>
              </a:solidFill>
              <a:latin typeface="Calibri"/>
              <a:cs typeface="Calibri"/>
            </a:rPr>
            <a:t>OpenAI's Dota 2 bot defeats professional players, demonstrating the potential of machine learning in complex strategy games.</a:t>
          </a:r>
        </a:p>
      </dgm:t>
    </dgm:pt>
    <dgm:pt modelId="{59B9B897-3B00-48E4-8639-538AF7F38F3A}" type="parTrans" cxnId="{2A3AB221-3A7F-49A4-9375-AA507463AA01}">
      <dgm:prSet/>
      <dgm:spPr/>
    </dgm:pt>
    <dgm:pt modelId="{E83BD886-E3BE-4075-B32A-4EBD18FD2768}" type="sibTrans" cxnId="{2A3AB221-3A7F-49A4-9375-AA507463AA01}">
      <dgm:prSet/>
      <dgm:spPr/>
    </dgm:pt>
    <dgm:pt modelId="{DFBBA401-2442-4363-A98D-158F2DB048CF}">
      <dgm:prSet phldr="0"/>
      <dgm:spPr/>
      <dgm:t>
        <a:bodyPr/>
        <a:lstStyle/>
        <a:p>
          <a:pPr>
            <a:defRPr b="1"/>
          </a:pPr>
          <a:r>
            <a:rPr lang="en-US" dirty="0">
              <a:solidFill>
                <a:srgbClr val="444444"/>
              </a:solidFill>
              <a:latin typeface="Calibri"/>
              <a:cs typeface="Calibri"/>
            </a:rPr>
            <a:t>2018</a:t>
          </a:r>
        </a:p>
      </dgm:t>
    </dgm:pt>
    <dgm:pt modelId="{A0A164FA-C35C-4903-A9F2-24213C9DE520}" type="parTrans" cxnId="{EA0AC329-498A-4ECE-BE95-813AA9AA50BD}">
      <dgm:prSet/>
      <dgm:spPr/>
    </dgm:pt>
    <dgm:pt modelId="{2F5D2990-E594-4F9D-B70D-14C21C82BF97}" type="sibTrans" cxnId="{EA0AC329-498A-4ECE-BE95-813AA9AA50BD}">
      <dgm:prSet/>
      <dgm:spPr/>
    </dgm:pt>
    <dgm:pt modelId="{1C0320EB-8FDD-44E7-9E8F-9C214784EB79}">
      <dgm:prSet phldr="0"/>
      <dgm:spPr/>
      <dgm:t>
        <a:bodyPr/>
        <a:lstStyle/>
        <a:p>
          <a:r>
            <a:rPr lang="en-US" dirty="0">
              <a:solidFill>
                <a:srgbClr val="444444"/>
              </a:solidFill>
              <a:latin typeface="Calibri"/>
              <a:cs typeface="Calibri"/>
            </a:rPr>
            <a:t>Transformer models, such as BERT (Bidirectional Encoder Representations from Transformers), revolutionize natural language processing tasks.</a:t>
          </a:r>
        </a:p>
      </dgm:t>
    </dgm:pt>
    <dgm:pt modelId="{02084892-9D9F-4955-851E-ABE4F9F98BD9}" type="parTrans" cxnId="{12625D19-954B-459D-B3DA-8F1AF7D0BD40}">
      <dgm:prSet/>
      <dgm:spPr/>
    </dgm:pt>
    <dgm:pt modelId="{9FF41D56-B008-4EBA-8A05-C30B055F48A6}" type="sibTrans" cxnId="{12625D19-954B-459D-B3DA-8F1AF7D0BD40}">
      <dgm:prSet/>
      <dgm:spPr/>
    </dgm:pt>
    <dgm:pt modelId="{C4731B30-1493-4E63-9586-EB855E35C64C}">
      <dgm:prSet phldr="0"/>
      <dgm:spPr/>
      <dgm:t>
        <a:bodyPr/>
        <a:lstStyle/>
        <a:p>
          <a:pPr>
            <a:defRPr b="1"/>
          </a:pPr>
          <a:r>
            <a:rPr lang="en-US" dirty="0">
              <a:solidFill>
                <a:srgbClr val="444444"/>
              </a:solidFill>
              <a:latin typeface="Calibri"/>
              <a:cs typeface="Calibri"/>
            </a:rPr>
            <a:t>2019</a:t>
          </a:r>
        </a:p>
      </dgm:t>
    </dgm:pt>
    <dgm:pt modelId="{E4F20DD4-A0B6-4912-B8F0-963146515A3A}" type="parTrans" cxnId="{FED849CD-C7DC-4EDA-A9EE-C628DB875689}">
      <dgm:prSet/>
      <dgm:spPr/>
    </dgm:pt>
    <dgm:pt modelId="{6AD755D9-8A0B-49D8-A98B-A2ED91D1BBEF}" type="sibTrans" cxnId="{FED849CD-C7DC-4EDA-A9EE-C628DB875689}">
      <dgm:prSet/>
      <dgm:spPr/>
    </dgm:pt>
    <dgm:pt modelId="{CBB2E581-5E7D-4EC2-8D6C-CC6597877669}">
      <dgm:prSet phldr="0"/>
      <dgm:spPr/>
      <dgm:t>
        <a:bodyPr/>
        <a:lstStyle/>
        <a:p>
          <a:r>
            <a:rPr lang="en-US" dirty="0">
              <a:solidFill>
                <a:srgbClr val="444444"/>
              </a:solidFill>
              <a:latin typeface="Calibri"/>
              <a:cs typeface="Calibri"/>
            </a:rPr>
            <a:t>DeepMind's AlphaStar reaches Grandmaster level in the game of StarCraft II, highlighting the adaptability of AI in real-time strategy games.</a:t>
          </a:r>
        </a:p>
      </dgm:t>
    </dgm:pt>
    <dgm:pt modelId="{9C6391A2-0148-477A-8E90-0C5C70D21DA6}" type="parTrans" cxnId="{E9127B63-6589-4400-AB56-78CB8524425C}">
      <dgm:prSet/>
      <dgm:spPr/>
    </dgm:pt>
    <dgm:pt modelId="{EE3980A3-D1A0-42BA-A09B-13BB83E74D61}" type="sibTrans" cxnId="{E9127B63-6589-4400-AB56-78CB8524425C}">
      <dgm:prSet/>
      <dgm:spPr/>
    </dgm:pt>
    <dgm:pt modelId="{19BA5C3D-52DD-41EF-96C8-4D99E17D11AA}">
      <dgm:prSet phldr="0"/>
      <dgm:spPr/>
      <dgm:t>
        <a:bodyPr/>
        <a:lstStyle/>
        <a:p>
          <a:pPr>
            <a:defRPr b="1"/>
          </a:pPr>
          <a:r>
            <a:rPr lang="en-US" dirty="0">
              <a:solidFill>
                <a:srgbClr val="444444"/>
              </a:solidFill>
              <a:latin typeface="Calibri"/>
              <a:cs typeface="Calibri"/>
            </a:rPr>
            <a:t>2020</a:t>
          </a:r>
        </a:p>
      </dgm:t>
    </dgm:pt>
    <dgm:pt modelId="{7B3379EB-2013-43BD-9C42-C89BC20BBD6A}" type="parTrans" cxnId="{CB1F50D1-CC4A-4C67-A0DF-F4DEEAB8A7E4}">
      <dgm:prSet/>
      <dgm:spPr/>
    </dgm:pt>
    <dgm:pt modelId="{A870608E-1066-497D-99CF-EDDB75A3FA32}" type="sibTrans" cxnId="{CB1F50D1-CC4A-4C67-A0DF-F4DEEAB8A7E4}">
      <dgm:prSet/>
      <dgm:spPr/>
    </dgm:pt>
    <dgm:pt modelId="{887B5E5C-FCCD-4A38-8B24-52A66EAE36D3}">
      <dgm:prSet phldr="0"/>
      <dgm:spPr/>
      <dgm:t>
        <a:bodyPr/>
        <a:lstStyle/>
        <a:p>
          <a:r>
            <a:rPr lang="en-US" dirty="0">
              <a:solidFill>
                <a:srgbClr val="444444"/>
              </a:solidFill>
              <a:latin typeface="Calibri"/>
              <a:cs typeface="Calibri"/>
            </a:rPr>
            <a:t>GPT-3 (Generative Pre-trained Transformer 3) is introduced, demonstrating impressive natural language generation capabilities.</a:t>
          </a:r>
        </a:p>
      </dgm:t>
    </dgm:pt>
    <dgm:pt modelId="{5E4540AF-2CE7-4C1E-8FC2-321525D5834E}" type="parTrans" cxnId="{14A83176-0F22-4AEA-99CB-C1F846B79D15}">
      <dgm:prSet/>
      <dgm:spPr/>
    </dgm:pt>
    <dgm:pt modelId="{E0998C77-7E37-4C51-98D7-70CB0CB51844}" type="sibTrans" cxnId="{14A83176-0F22-4AEA-99CB-C1F846B79D15}">
      <dgm:prSet/>
      <dgm:spPr/>
    </dgm:pt>
    <dgm:pt modelId="{536FE18A-E69B-4CD0-89E9-50A8B6DB6E6F}">
      <dgm:prSet phldr="0"/>
      <dgm:spPr/>
      <dgm:t>
        <a:bodyPr/>
        <a:lstStyle/>
        <a:p>
          <a:pPr>
            <a:defRPr b="1"/>
          </a:pPr>
          <a:r>
            <a:rPr lang="en-US" dirty="0">
              <a:solidFill>
                <a:srgbClr val="444444"/>
              </a:solidFill>
              <a:latin typeface="Calibri"/>
              <a:cs typeface="Calibri"/>
            </a:rPr>
            <a:t>2021</a:t>
          </a:r>
        </a:p>
      </dgm:t>
    </dgm:pt>
    <dgm:pt modelId="{6D2A8503-09BC-4DD4-AB2D-1848DDEBAC40}" type="parTrans" cxnId="{106EE051-7DC1-4465-8743-254F11F64D8C}">
      <dgm:prSet/>
      <dgm:spPr/>
    </dgm:pt>
    <dgm:pt modelId="{1479FC1B-F1FB-489D-A632-1841776C9D6B}" type="sibTrans" cxnId="{106EE051-7DC1-4465-8743-254F11F64D8C}">
      <dgm:prSet/>
      <dgm:spPr/>
    </dgm:pt>
    <dgm:pt modelId="{CB5A72D8-6683-413E-A93B-792A8B0F6CFE}">
      <dgm:prSet phldr="0"/>
      <dgm:spPr/>
      <dgm:t>
        <a:bodyPr/>
        <a:lstStyle/>
        <a:p>
          <a:r>
            <a:rPr lang="en-US" dirty="0">
              <a:solidFill>
                <a:srgbClr val="444444"/>
              </a:solidFill>
              <a:latin typeface="Calibri"/>
              <a:cs typeface="Calibri"/>
            </a:rPr>
            <a:t>DeepMind's </a:t>
          </a:r>
          <a:r>
            <a:rPr lang="en-US" dirty="0" err="1">
              <a:solidFill>
                <a:srgbClr val="444444"/>
              </a:solidFill>
              <a:latin typeface="Calibri"/>
              <a:cs typeface="Calibri"/>
            </a:rPr>
            <a:t>AlphaFold</a:t>
          </a:r>
          <a:r>
            <a:rPr lang="en-US" dirty="0">
              <a:solidFill>
                <a:srgbClr val="444444"/>
              </a:solidFill>
              <a:latin typeface="Calibri"/>
              <a:cs typeface="Calibri"/>
            </a:rPr>
            <a:t> makes a significant breakthrough in protein folding prediction, contributing to advancements in bioinformatics and drug discovery.</a:t>
          </a:r>
        </a:p>
      </dgm:t>
    </dgm:pt>
    <dgm:pt modelId="{B6D437A6-4DB9-485E-8827-F2AB40674613}" type="parTrans" cxnId="{E4F33A54-6AC5-4512-BACE-37111F2061FD}">
      <dgm:prSet/>
      <dgm:spPr/>
    </dgm:pt>
    <dgm:pt modelId="{999996B5-ABB1-4D10-B23F-4DD6AD29ECE0}" type="sibTrans" cxnId="{E4F33A54-6AC5-4512-BACE-37111F2061FD}">
      <dgm:prSet/>
      <dgm:spPr/>
    </dgm:pt>
    <dgm:pt modelId="{AB0C5BC5-724D-4F4F-B480-BF59EFB463CC}">
      <dgm:prSet phldr="0"/>
      <dgm:spPr/>
      <dgm:t>
        <a:bodyPr/>
        <a:lstStyle/>
        <a:p>
          <a:pPr>
            <a:defRPr b="1"/>
          </a:pPr>
          <a:r>
            <a:rPr lang="en-US" dirty="0">
              <a:solidFill>
                <a:srgbClr val="444444"/>
              </a:solidFill>
              <a:latin typeface="Calibri"/>
              <a:cs typeface="Calibri"/>
            </a:rPr>
            <a:t>2022 </a:t>
          </a:r>
        </a:p>
      </dgm:t>
    </dgm:pt>
    <dgm:pt modelId="{7CCD6E7B-C105-4460-BBB9-6DFEA781A1AA}" type="parTrans" cxnId="{00ED6809-C5B4-4D9C-B868-1C1D750BB3DD}">
      <dgm:prSet/>
      <dgm:spPr/>
    </dgm:pt>
    <dgm:pt modelId="{B048B63C-12D7-455B-A65A-E4CF59001E31}" type="sibTrans" cxnId="{00ED6809-C5B4-4D9C-B868-1C1D750BB3DD}">
      <dgm:prSet/>
      <dgm:spPr/>
    </dgm:pt>
    <dgm:pt modelId="{4DD31AF5-63DF-4193-8574-9655AD17B34F}">
      <dgm:prSet phldr="0"/>
      <dgm:spPr/>
      <dgm:t>
        <a:bodyPr/>
        <a:lstStyle/>
        <a:p>
          <a:r>
            <a:rPr lang="en-US" dirty="0">
              <a:solidFill>
                <a:srgbClr val="444444"/>
              </a:solidFill>
              <a:latin typeface="Calibri"/>
              <a:cs typeface="Calibri"/>
            </a:rPr>
            <a:t>ChatGPT and </a:t>
          </a:r>
          <a:r>
            <a:rPr lang="en-US" dirty="0" err="1">
              <a:solidFill>
                <a:srgbClr val="444444"/>
              </a:solidFill>
              <a:latin typeface="Calibri"/>
              <a:cs typeface="Calibri"/>
            </a:rPr>
            <a:t>Midjourney</a:t>
          </a:r>
          <a:r>
            <a:rPr lang="en-US" dirty="0">
              <a:solidFill>
                <a:srgbClr val="444444"/>
              </a:solidFill>
              <a:latin typeface="Calibri"/>
              <a:cs typeface="Calibri"/>
            </a:rPr>
            <a:t> was introduced</a:t>
          </a:r>
        </a:p>
      </dgm:t>
    </dgm:pt>
    <dgm:pt modelId="{A1FD20E0-A79C-4DAD-892E-7FF5621A1CAA}" type="parTrans" cxnId="{2438C25C-6295-44EB-B0F8-24037F56F721}">
      <dgm:prSet/>
      <dgm:spPr/>
    </dgm:pt>
    <dgm:pt modelId="{CE14657B-6E69-4A62-B89F-996FDC072EA4}" type="sibTrans" cxnId="{2438C25C-6295-44EB-B0F8-24037F56F721}">
      <dgm:prSet/>
      <dgm:spPr/>
    </dgm:pt>
    <dgm:pt modelId="{61B872AA-C858-4E61-A42C-204D613FFC25}" type="pres">
      <dgm:prSet presAssocID="{126C062A-A090-4829-9182-6DC3C1B1A9ED}" presName="root" presStyleCnt="0">
        <dgm:presLayoutVars>
          <dgm:chMax/>
          <dgm:chPref/>
          <dgm:animLvl val="lvl"/>
        </dgm:presLayoutVars>
      </dgm:prSet>
      <dgm:spPr/>
    </dgm:pt>
    <dgm:pt modelId="{B32292B3-0829-4269-87D0-AF981EAAF6E1}" type="pres">
      <dgm:prSet presAssocID="{126C062A-A090-4829-9182-6DC3C1B1A9ED}" presName="divider" presStyleLbl="fgAcc1" presStyleIdx="0" presStyleCnt="10"/>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E410BD6C-603A-4D6B-96FF-B24CEDE6BC85}" type="pres">
      <dgm:prSet presAssocID="{126C062A-A090-4829-9182-6DC3C1B1A9ED}" presName="nodes" presStyleCnt="0">
        <dgm:presLayoutVars>
          <dgm:chMax/>
          <dgm:chPref/>
          <dgm:animLvl val="lvl"/>
        </dgm:presLayoutVars>
      </dgm:prSet>
      <dgm:spPr/>
    </dgm:pt>
    <dgm:pt modelId="{06099DEC-4ED4-44D2-BBEE-3CE1A060FCA7}" type="pres">
      <dgm:prSet presAssocID="{B78C60B4-FEF2-4733-B73E-CEE22BD56995}" presName="composite" presStyleCnt="0"/>
      <dgm:spPr/>
    </dgm:pt>
    <dgm:pt modelId="{DA222A9A-0BFB-4028-8FB8-A81DAFE83554}" type="pres">
      <dgm:prSet presAssocID="{B78C60B4-FEF2-4733-B73E-CEE22BD56995}" presName="ConnectorPoint" presStyleLbl="lnNode1" presStyleIdx="0" presStyleCnt="9"/>
      <dgm:spPr>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gm:spPr>
    </dgm:pt>
    <dgm:pt modelId="{DDD7C49C-BB23-4EA2-9874-992D04D9F851}" type="pres">
      <dgm:prSet presAssocID="{B78C60B4-FEF2-4733-B73E-CEE22BD56995}" presName="DropPinPlaceHolder" presStyleCnt="0"/>
      <dgm:spPr/>
    </dgm:pt>
    <dgm:pt modelId="{2FD65E64-A017-4ED3-B63B-430102DC9C06}" type="pres">
      <dgm:prSet presAssocID="{B78C60B4-FEF2-4733-B73E-CEE22BD56995}" presName="DropPin" presStyleLbl="alignNode1" presStyleIdx="0" presStyleCnt="9"/>
      <dgm:spPr/>
    </dgm:pt>
    <dgm:pt modelId="{72A29420-06D1-46ED-92F2-B9C9CB1AC6CF}" type="pres">
      <dgm:prSet presAssocID="{B78C60B4-FEF2-4733-B73E-CEE22BD56995}" presName="Ellipse" presStyleLbl="fgAcc1" presStyleIdx="1" presStyleCnt="10"/>
      <dgm:spPr>
        <a:solidFill>
          <a:schemeClr val="lt1">
            <a:alpha val="90000"/>
            <a:hueOff val="0"/>
            <a:satOff val="0"/>
            <a:lumOff val="0"/>
            <a:alphaOff val="0"/>
          </a:schemeClr>
        </a:solidFill>
        <a:ln w="12700" cap="flat" cmpd="sng" algn="ctr">
          <a:noFill/>
          <a:prstDash val="solid"/>
          <a:miter lim="800000"/>
        </a:ln>
        <a:effectLst/>
      </dgm:spPr>
    </dgm:pt>
    <dgm:pt modelId="{4EE39344-B6A8-469F-9590-652ECE101D81}" type="pres">
      <dgm:prSet presAssocID="{B78C60B4-FEF2-4733-B73E-CEE22BD56995}" presName="L2TextContainer" presStyleLbl="revTx" presStyleIdx="0" presStyleCnt="18">
        <dgm:presLayoutVars>
          <dgm:bulletEnabled val="1"/>
        </dgm:presLayoutVars>
      </dgm:prSet>
      <dgm:spPr/>
    </dgm:pt>
    <dgm:pt modelId="{71D3DD36-A405-4F5D-81BD-D97E7ACFECBE}" type="pres">
      <dgm:prSet presAssocID="{B78C60B4-FEF2-4733-B73E-CEE22BD56995}" presName="L1TextContainer" presStyleLbl="revTx" presStyleIdx="1" presStyleCnt="18">
        <dgm:presLayoutVars>
          <dgm:chMax val="1"/>
          <dgm:chPref val="1"/>
          <dgm:bulletEnabled val="1"/>
        </dgm:presLayoutVars>
      </dgm:prSet>
      <dgm:spPr/>
    </dgm:pt>
    <dgm:pt modelId="{3B09C67C-FE51-4DE6-8462-68BA5C4D028B}" type="pres">
      <dgm:prSet presAssocID="{B78C60B4-FEF2-4733-B73E-CEE22BD56995}" presName="ConnectLine" presStyleLbl="sibTrans1D1" presStyleIdx="0" presStyleCnt="9"/>
      <dgm:spPr>
        <a:noFill/>
        <a:ln w="12700" cap="flat" cmpd="sng" algn="ctr">
          <a:solidFill>
            <a:schemeClr val="accent2">
              <a:hueOff val="-970242"/>
              <a:satOff val="-55952"/>
              <a:lumOff val="5752"/>
              <a:alphaOff val="0"/>
            </a:schemeClr>
          </a:solidFill>
          <a:prstDash val="dash"/>
          <a:miter lim="800000"/>
        </a:ln>
        <a:effectLst/>
      </dgm:spPr>
    </dgm:pt>
    <dgm:pt modelId="{DBB273EE-2C6D-4AB0-8589-8381D0DFFA7C}" type="pres">
      <dgm:prSet presAssocID="{B78C60B4-FEF2-4733-B73E-CEE22BD56995}" presName="EmptyPlaceHolder" presStyleCnt="0"/>
      <dgm:spPr/>
    </dgm:pt>
    <dgm:pt modelId="{9D30281F-4697-4762-87BF-F2AB17FD02A7}" type="pres">
      <dgm:prSet presAssocID="{712B6BA1-3249-420F-BBA1-917E966100FE}" presName="spaceBetweenRectangles" presStyleCnt="0"/>
      <dgm:spPr/>
    </dgm:pt>
    <dgm:pt modelId="{FA07578F-47A9-4635-BE9E-1365F9278042}" type="pres">
      <dgm:prSet presAssocID="{2EACE3D2-1ADF-47B8-86E0-872EB0876BC8}" presName="composite" presStyleCnt="0"/>
      <dgm:spPr/>
    </dgm:pt>
    <dgm:pt modelId="{D4AE713B-9563-4E59-8599-94B7540BE093}" type="pres">
      <dgm:prSet presAssocID="{2EACE3D2-1ADF-47B8-86E0-872EB0876BC8}" presName="ConnectorPoint" presStyleLbl="lnNode1" presStyleIdx="1" presStyleCnt="9"/>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63CAE23F-0705-4190-A065-23CAB38C5E45}" type="pres">
      <dgm:prSet presAssocID="{2EACE3D2-1ADF-47B8-86E0-872EB0876BC8}" presName="DropPinPlaceHolder" presStyleCnt="0"/>
      <dgm:spPr/>
    </dgm:pt>
    <dgm:pt modelId="{C32EB3B1-76F2-4296-BB92-B669BEA0C8EC}" type="pres">
      <dgm:prSet presAssocID="{2EACE3D2-1ADF-47B8-86E0-872EB0876BC8}" presName="DropPin" presStyleLbl="alignNode1" presStyleIdx="1" presStyleCnt="9"/>
      <dgm:spPr/>
    </dgm:pt>
    <dgm:pt modelId="{5C8CD6E8-8679-4188-8D18-EEA7ABDB89E2}" type="pres">
      <dgm:prSet presAssocID="{2EACE3D2-1ADF-47B8-86E0-872EB0876BC8}" presName="Ellipse" presStyleLbl="fgAcc1" presStyleIdx="2" presStyleCnt="10"/>
      <dgm:spPr>
        <a:solidFill>
          <a:schemeClr val="lt1">
            <a:alpha val="90000"/>
            <a:hueOff val="0"/>
            <a:satOff val="0"/>
            <a:lumOff val="0"/>
            <a:alphaOff val="0"/>
          </a:schemeClr>
        </a:solidFill>
        <a:ln w="12700" cap="flat" cmpd="sng" algn="ctr">
          <a:noFill/>
          <a:prstDash val="solid"/>
          <a:miter lim="800000"/>
        </a:ln>
        <a:effectLst/>
      </dgm:spPr>
    </dgm:pt>
    <dgm:pt modelId="{E4C05FA5-928E-4157-A649-120C715C3579}" type="pres">
      <dgm:prSet presAssocID="{2EACE3D2-1ADF-47B8-86E0-872EB0876BC8}" presName="L2TextContainer" presStyleLbl="revTx" presStyleIdx="2" presStyleCnt="18">
        <dgm:presLayoutVars>
          <dgm:bulletEnabled val="1"/>
        </dgm:presLayoutVars>
      </dgm:prSet>
      <dgm:spPr/>
    </dgm:pt>
    <dgm:pt modelId="{E25C7B6D-49ED-41C3-870E-C1732AF14AA4}" type="pres">
      <dgm:prSet presAssocID="{2EACE3D2-1ADF-47B8-86E0-872EB0876BC8}" presName="L1TextContainer" presStyleLbl="revTx" presStyleIdx="3" presStyleCnt="18">
        <dgm:presLayoutVars>
          <dgm:chMax val="1"/>
          <dgm:chPref val="1"/>
          <dgm:bulletEnabled val="1"/>
        </dgm:presLayoutVars>
      </dgm:prSet>
      <dgm:spPr/>
    </dgm:pt>
    <dgm:pt modelId="{DF131E47-48A6-4F4E-B37D-87DBB2EE2214}" type="pres">
      <dgm:prSet presAssocID="{2EACE3D2-1ADF-47B8-86E0-872EB0876BC8}" presName="ConnectLine" presStyleLbl="sibTrans1D1" presStyleIdx="1" presStyleCnt="9"/>
      <dgm:spPr>
        <a:noFill/>
        <a:ln w="12700" cap="flat" cmpd="sng" algn="ctr">
          <a:solidFill>
            <a:schemeClr val="accent2">
              <a:hueOff val="-1455363"/>
              <a:satOff val="-83928"/>
              <a:lumOff val="8628"/>
              <a:alphaOff val="0"/>
            </a:schemeClr>
          </a:solidFill>
          <a:prstDash val="dash"/>
          <a:miter lim="800000"/>
        </a:ln>
        <a:effectLst/>
      </dgm:spPr>
    </dgm:pt>
    <dgm:pt modelId="{168D13B0-D536-4DBF-BC30-E2EB55DBFCC2}" type="pres">
      <dgm:prSet presAssocID="{2EACE3D2-1ADF-47B8-86E0-872EB0876BC8}" presName="EmptyPlaceHolder" presStyleCnt="0"/>
      <dgm:spPr/>
    </dgm:pt>
    <dgm:pt modelId="{1DD6F614-67F0-4A28-9B58-7F4E7CCCA2CC}" type="pres">
      <dgm:prSet presAssocID="{FF880013-872A-486B-8AB1-D6C9A79A8E34}" presName="spaceBetweenRectangles" presStyleCnt="0"/>
      <dgm:spPr/>
    </dgm:pt>
    <dgm:pt modelId="{F6285CDF-7F87-4A9A-A855-05305B1EDF33}" type="pres">
      <dgm:prSet presAssocID="{B138CC47-1E73-421D-83E7-C6F04057C1F2}" presName="composite" presStyleCnt="0"/>
      <dgm:spPr/>
    </dgm:pt>
    <dgm:pt modelId="{487425C9-4356-43B8-9D77-243C6E198446}" type="pres">
      <dgm:prSet presAssocID="{B138CC47-1E73-421D-83E7-C6F04057C1F2}" presName="ConnectorPoint" presStyleLbl="lnNode1" presStyleIdx="2" presStyleCnt="9"/>
      <dgm:spPr>
        <a:solidFill>
          <a:schemeClr val="accent2">
            <a:hueOff val="-529223"/>
            <a:satOff val="-30519"/>
            <a:lumOff val="3137"/>
            <a:alphaOff val="0"/>
          </a:schemeClr>
        </a:solidFill>
        <a:ln w="6350" cap="flat" cmpd="sng" algn="ctr">
          <a:solidFill>
            <a:schemeClr val="lt1">
              <a:hueOff val="0"/>
              <a:satOff val="0"/>
              <a:lumOff val="0"/>
              <a:alphaOff val="0"/>
            </a:schemeClr>
          </a:solidFill>
          <a:prstDash val="solid"/>
          <a:miter lim="800000"/>
        </a:ln>
        <a:effectLst/>
      </dgm:spPr>
    </dgm:pt>
    <dgm:pt modelId="{A85E4E9B-7FD9-45FF-94FC-5A797DC1B2EB}" type="pres">
      <dgm:prSet presAssocID="{B138CC47-1E73-421D-83E7-C6F04057C1F2}" presName="DropPinPlaceHolder" presStyleCnt="0"/>
      <dgm:spPr/>
    </dgm:pt>
    <dgm:pt modelId="{A376E19A-B02B-4B0E-94B4-CA3A66757238}" type="pres">
      <dgm:prSet presAssocID="{B138CC47-1E73-421D-83E7-C6F04057C1F2}" presName="DropPin" presStyleLbl="alignNode1" presStyleIdx="2" presStyleCnt="9"/>
      <dgm:spPr/>
    </dgm:pt>
    <dgm:pt modelId="{84AA07CE-3938-4101-A088-8E861D33C5D6}" type="pres">
      <dgm:prSet presAssocID="{B138CC47-1E73-421D-83E7-C6F04057C1F2}" presName="Ellipse" presStyleLbl="fgAcc1" presStyleIdx="3" presStyleCnt="10"/>
      <dgm:spPr>
        <a:solidFill>
          <a:schemeClr val="lt1">
            <a:alpha val="90000"/>
            <a:hueOff val="0"/>
            <a:satOff val="0"/>
            <a:lumOff val="0"/>
            <a:alphaOff val="0"/>
          </a:schemeClr>
        </a:solidFill>
        <a:ln w="12700" cap="flat" cmpd="sng" algn="ctr">
          <a:noFill/>
          <a:prstDash val="solid"/>
          <a:miter lim="800000"/>
        </a:ln>
        <a:effectLst/>
      </dgm:spPr>
    </dgm:pt>
    <dgm:pt modelId="{B4C32D33-37A4-4B91-B8C2-E28D8F541B43}" type="pres">
      <dgm:prSet presAssocID="{B138CC47-1E73-421D-83E7-C6F04057C1F2}" presName="L2TextContainer" presStyleLbl="revTx" presStyleIdx="4" presStyleCnt="18">
        <dgm:presLayoutVars>
          <dgm:bulletEnabled val="1"/>
        </dgm:presLayoutVars>
      </dgm:prSet>
      <dgm:spPr/>
    </dgm:pt>
    <dgm:pt modelId="{2FA327F3-B5C8-4154-A841-475D7FDA32B2}" type="pres">
      <dgm:prSet presAssocID="{B138CC47-1E73-421D-83E7-C6F04057C1F2}" presName="L1TextContainer" presStyleLbl="revTx" presStyleIdx="5" presStyleCnt="18">
        <dgm:presLayoutVars>
          <dgm:chMax val="1"/>
          <dgm:chPref val="1"/>
          <dgm:bulletEnabled val="1"/>
        </dgm:presLayoutVars>
      </dgm:prSet>
      <dgm:spPr/>
    </dgm:pt>
    <dgm:pt modelId="{E174D7F3-5F4F-4307-872C-0FF8DC6FD50F}" type="pres">
      <dgm:prSet presAssocID="{B138CC47-1E73-421D-83E7-C6F04057C1F2}" presName="ConnectLine" presStyleLbl="sibTrans1D1" presStyleIdx="2" presStyleCnt="9"/>
      <dgm:spPr>
        <a:noFill/>
        <a:ln w="12700" cap="flat" cmpd="sng" algn="ctr">
          <a:solidFill>
            <a:schemeClr val="accent2">
              <a:hueOff val="-529223"/>
              <a:satOff val="-30519"/>
              <a:lumOff val="3137"/>
              <a:alphaOff val="0"/>
            </a:schemeClr>
          </a:solidFill>
          <a:prstDash val="dash"/>
          <a:miter lim="800000"/>
        </a:ln>
        <a:effectLst/>
      </dgm:spPr>
    </dgm:pt>
    <dgm:pt modelId="{BA710F49-9F17-4C85-A495-7D00FF89DBFE}" type="pres">
      <dgm:prSet presAssocID="{B138CC47-1E73-421D-83E7-C6F04057C1F2}" presName="EmptyPlaceHolder" presStyleCnt="0"/>
      <dgm:spPr/>
    </dgm:pt>
    <dgm:pt modelId="{CCF2D9E7-3683-4830-993F-9EB918BB2964}" type="pres">
      <dgm:prSet presAssocID="{73F8B199-5006-4267-B9B0-778945952B05}" presName="spaceBetweenRectangles" presStyleCnt="0"/>
      <dgm:spPr/>
    </dgm:pt>
    <dgm:pt modelId="{69E0DF13-F543-4968-AAF7-660815F4D7E8}" type="pres">
      <dgm:prSet presAssocID="{855CFC14-AAF6-4FF4-888F-E650B5D3D9D7}" presName="composite" presStyleCnt="0"/>
      <dgm:spPr/>
    </dgm:pt>
    <dgm:pt modelId="{9BEE08E2-D167-4F32-9B79-B388343194C4}" type="pres">
      <dgm:prSet presAssocID="{855CFC14-AAF6-4FF4-888F-E650B5D3D9D7}" presName="ConnectorPoint" presStyleLbl="lnNode1" presStyleIdx="3" presStyleCnt="9"/>
      <dgm:spPr>
        <a:solidFill>
          <a:schemeClr val="accent2">
            <a:hueOff val="-582145"/>
            <a:satOff val="-33571"/>
            <a:lumOff val="3451"/>
            <a:alphaOff val="0"/>
          </a:schemeClr>
        </a:solidFill>
        <a:ln w="6350" cap="flat" cmpd="sng" algn="ctr">
          <a:solidFill>
            <a:schemeClr val="lt1">
              <a:hueOff val="0"/>
              <a:satOff val="0"/>
              <a:lumOff val="0"/>
              <a:alphaOff val="0"/>
            </a:schemeClr>
          </a:solidFill>
          <a:prstDash val="solid"/>
          <a:miter lim="800000"/>
        </a:ln>
        <a:effectLst/>
      </dgm:spPr>
    </dgm:pt>
    <dgm:pt modelId="{2F52874A-AB4F-4C78-A095-732E5B92B2CA}" type="pres">
      <dgm:prSet presAssocID="{855CFC14-AAF6-4FF4-888F-E650B5D3D9D7}" presName="DropPinPlaceHolder" presStyleCnt="0"/>
      <dgm:spPr/>
    </dgm:pt>
    <dgm:pt modelId="{A1E505FE-EC84-43A3-9225-084064E9F114}" type="pres">
      <dgm:prSet presAssocID="{855CFC14-AAF6-4FF4-888F-E650B5D3D9D7}" presName="DropPin" presStyleLbl="alignNode1" presStyleIdx="3" presStyleCnt="9"/>
      <dgm:spPr/>
    </dgm:pt>
    <dgm:pt modelId="{2ECF7663-CE06-4349-8BAB-816CCF8CC17F}" type="pres">
      <dgm:prSet presAssocID="{855CFC14-AAF6-4FF4-888F-E650B5D3D9D7}" presName="Ellipse" presStyleLbl="fgAcc1" presStyleIdx="4" presStyleCnt="10"/>
      <dgm:spPr>
        <a:solidFill>
          <a:schemeClr val="lt1">
            <a:alpha val="90000"/>
            <a:hueOff val="0"/>
            <a:satOff val="0"/>
            <a:lumOff val="0"/>
            <a:alphaOff val="0"/>
          </a:schemeClr>
        </a:solidFill>
        <a:ln w="12700" cap="flat" cmpd="sng" algn="ctr">
          <a:noFill/>
          <a:prstDash val="solid"/>
          <a:miter lim="800000"/>
        </a:ln>
        <a:effectLst/>
      </dgm:spPr>
    </dgm:pt>
    <dgm:pt modelId="{6E4F856D-3792-4C8A-BD97-311305C7C374}" type="pres">
      <dgm:prSet presAssocID="{855CFC14-AAF6-4FF4-888F-E650B5D3D9D7}" presName="L2TextContainer" presStyleLbl="revTx" presStyleIdx="6" presStyleCnt="18">
        <dgm:presLayoutVars>
          <dgm:bulletEnabled val="1"/>
        </dgm:presLayoutVars>
      </dgm:prSet>
      <dgm:spPr/>
    </dgm:pt>
    <dgm:pt modelId="{80C7F8DF-BCB4-423F-942A-FE20BC8CFDD1}" type="pres">
      <dgm:prSet presAssocID="{855CFC14-AAF6-4FF4-888F-E650B5D3D9D7}" presName="L1TextContainer" presStyleLbl="revTx" presStyleIdx="7" presStyleCnt="18">
        <dgm:presLayoutVars>
          <dgm:chMax val="1"/>
          <dgm:chPref val="1"/>
          <dgm:bulletEnabled val="1"/>
        </dgm:presLayoutVars>
      </dgm:prSet>
      <dgm:spPr/>
    </dgm:pt>
    <dgm:pt modelId="{4625CEF7-0250-4B14-B330-5D0FA7605428}" type="pres">
      <dgm:prSet presAssocID="{855CFC14-AAF6-4FF4-888F-E650B5D3D9D7}" presName="ConnectLine" presStyleLbl="sibTrans1D1" presStyleIdx="3" presStyleCnt="9"/>
      <dgm:spPr>
        <a:noFill/>
        <a:ln w="12700" cap="flat" cmpd="sng" algn="ctr">
          <a:solidFill>
            <a:schemeClr val="accent2">
              <a:hueOff val="-582145"/>
              <a:satOff val="-33571"/>
              <a:lumOff val="3451"/>
              <a:alphaOff val="0"/>
            </a:schemeClr>
          </a:solidFill>
          <a:prstDash val="dash"/>
          <a:miter lim="800000"/>
        </a:ln>
        <a:effectLst/>
      </dgm:spPr>
    </dgm:pt>
    <dgm:pt modelId="{60D9F3E0-5DEA-4877-9C89-033D40508205}" type="pres">
      <dgm:prSet presAssocID="{855CFC14-AAF6-4FF4-888F-E650B5D3D9D7}" presName="EmptyPlaceHolder" presStyleCnt="0"/>
      <dgm:spPr/>
    </dgm:pt>
    <dgm:pt modelId="{A2F219D3-D66C-4BFF-AF5D-B641C4019A34}" type="pres">
      <dgm:prSet presAssocID="{C3D5B763-B40C-4F35-B24C-43806C67C234}" presName="spaceBetweenRectangles" presStyleCnt="0"/>
      <dgm:spPr/>
    </dgm:pt>
    <dgm:pt modelId="{BD4C9202-FE83-4262-B870-1717BA0DCE11}" type="pres">
      <dgm:prSet presAssocID="{DFBBA401-2442-4363-A98D-158F2DB048CF}" presName="composite" presStyleCnt="0"/>
      <dgm:spPr/>
    </dgm:pt>
    <dgm:pt modelId="{0CC7E271-0146-489B-9877-FEDF669EC049}" type="pres">
      <dgm:prSet presAssocID="{DFBBA401-2442-4363-A98D-158F2DB048CF}" presName="ConnectorPoint" presStyleLbl="lnNode1" presStyleIdx="4" presStyleCnt="9"/>
      <dgm:spPr>
        <a:solidFill>
          <a:schemeClr val="accent2">
            <a:hueOff val="-646828"/>
            <a:satOff val="-37301"/>
            <a:lumOff val="3835"/>
            <a:alphaOff val="0"/>
          </a:schemeClr>
        </a:solidFill>
        <a:ln w="6350" cap="flat" cmpd="sng" algn="ctr">
          <a:solidFill>
            <a:schemeClr val="lt1">
              <a:hueOff val="0"/>
              <a:satOff val="0"/>
              <a:lumOff val="0"/>
              <a:alphaOff val="0"/>
            </a:schemeClr>
          </a:solidFill>
          <a:prstDash val="solid"/>
          <a:miter lim="800000"/>
        </a:ln>
        <a:effectLst/>
      </dgm:spPr>
    </dgm:pt>
    <dgm:pt modelId="{978AD498-E687-42C2-A1AC-D3197CEBA847}" type="pres">
      <dgm:prSet presAssocID="{DFBBA401-2442-4363-A98D-158F2DB048CF}" presName="DropPinPlaceHolder" presStyleCnt="0"/>
      <dgm:spPr/>
    </dgm:pt>
    <dgm:pt modelId="{33385A3F-B772-4C7F-9716-779D075D1827}" type="pres">
      <dgm:prSet presAssocID="{DFBBA401-2442-4363-A98D-158F2DB048CF}" presName="DropPin" presStyleLbl="alignNode1" presStyleIdx="4" presStyleCnt="9"/>
      <dgm:spPr/>
    </dgm:pt>
    <dgm:pt modelId="{D3341B43-DBA7-477B-9AEE-6118E80F9FB1}" type="pres">
      <dgm:prSet presAssocID="{DFBBA401-2442-4363-A98D-158F2DB048CF}" presName="Ellipse" presStyleLbl="fgAcc1" presStyleIdx="5" presStyleCnt="10"/>
      <dgm:spPr>
        <a:solidFill>
          <a:schemeClr val="lt1">
            <a:alpha val="90000"/>
            <a:hueOff val="0"/>
            <a:satOff val="0"/>
            <a:lumOff val="0"/>
            <a:alphaOff val="0"/>
          </a:schemeClr>
        </a:solidFill>
        <a:ln w="12700" cap="flat" cmpd="sng" algn="ctr">
          <a:noFill/>
          <a:prstDash val="solid"/>
          <a:miter lim="800000"/>
        </a:ln>
        <a:effectLst/>
      </dgm:spPr>
    </dgm:pt>
    <dgm:pt modelId="{023C2DB7-C897-4AB1-B2F2-6EDF062ACCA6}" type="pres">
      <dgm:prSet presAssocID="{DFBBA401-2442-4363-A98D-158F2DB048CF}" presName="L2TextContainer" presStyleLbl="revTx" presStyleIdx="8" presStyleCnt="18">
        <dgm:presLayoutVars>
          <dgm:bulletEnabled val="1"/>
        </dgm:presLayoutVars>
      </dgm:prSet>
      <dgm:spPr/>
    </dgm:pt>
    <dgm:pt modelId="{5600BEDB-5207-4F9C-94D5-1124B13E52FD}" type="pres">
      <dgm:prSet presAssocID="{DFBBA401-2442-4363-A98D-158F2DB048CF}" presName="L1TextContainer" presStyleLbl="revTx" presStyleIdx="9" presStyleCnt="18">
        <dgm:presLayoutVars>
          <dgm:chMax val="1"/>
          <dgm:chPref val="1"/>
          <dgm:bulletEnabled val="1"/>
        </dgm:presLayoutVars>
      </dgm:prSet>
      <dgm:spPr/>
    </dgm:pt>
    <dgm:pt modelId="{0980A99F-EF83-4B24-A80E-93119042ECA0}" type="pres">
      <dgm:prSet presAssocID="{DFBBA401-2442-4363-A98D-158F2DB048CF}" presName="ConnectLine" presStyleLbl="sibTrans1D1" presStyleIdx="4" presStyleCnt="9"/>
      <dgm:spPr>
        <a:noFill/>
        <a:ln w="12700" cap="flat" cmpd="sng" algn="ctr">
          <a:solidFill>
            <a:schemeClr val="accent2">
              <a:hueOff val="-646828"/>
              <a:satOff val="-37301"/>
              <a:lumOff val="3835"/>
              <a:alphaOff val="0"/>
            </a:schemeClr>
          </a:solidFill>
          <a:prstDash val="dash"/>
          <a:miter lim="800000"/>
        </a:ln>
        <a:effectLst/>
      </dgm:spPr>
    </dgm:pt>
    <dgm:pt modelId="{3FA3036A-8560-4DE8-B793-36F1A303E64A}" type="pres">
      <dgm:prSet presAssocID="{DFBBA401-2442-4363-A98D-158F2DB048CF}" presName="EmptyPlaceHolder" presStyleCnt="0"/>
      <dgm:spPr/>
    </dgm:pt>
    <dgm:pt modelId="{C8AD4365-24B8-4FBF-8097-19AA23C639E0}" type="pres">
      <dgm:prSet presAssocID="{2F5D2990-E594-4F9D-B70D-14C21C82BF97}" presName="spaceBetweenRectangles" presStyleCnt="0"/>
      <dgm:spPr/>
    </dgm:pt>
    <dgm:pt modelId="{5D76C126-AA65-4BA2-B370-59C42E65F70E}" type="pres">
      <dgm:prSet presAssocID="{C4731B30-1493-4E63-9586-EB855E35C64C}" presName="composite" presStyleCnt="0"/>
      <dgm:spPr/>
    </dgm:pt>
    <dgm:pt modelId="{4DE74269-B1B0-42F6-BA8C-970A1FF49108}" type="pres">
      <dgm:prSet presAssocID="{C4731B30-1493-4E63-9586-EB855E35C64C}" presName="ConnectorPoint" presStyleLbl="lnNode1" presStyleIdx="5" presStyleCnt="9"/>
      <dgm:spPr>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gm:spPr>
    </dgm:pt>
    <dgm:pt modelId="{222EEC3B-CEFC-4CC5-AE67-63989C30DD77}" type="pres">
      <dgm:prSet presAssocID="{C4731B30-1493-4E63-9586-EB855E35C64C}" presName="DropPinPlaceHolder" presStyleCnt="0"/>
      <dgm:spPr/>
    </dgm:pt>
    <dgm:pt modelId="{B02C94B6-391D-44AA-ACB2-71E5B9867D6B}" type="pres">
      <dgm:prSet presAssocID="{C4731B30-1493-4E63-9586-EB855E35C64C}" presName="DropPin" presStyleLbl="alignNode1" presStyleIdx="5" presStyleCnt="9"/>
      <dgm:spPr/>
    </dgm:pt>
    <dgm:pt modelId="{AC83580A-A12B-4C1B-BC00-D4E7D1CC707F}" type="pres">
      <dgm:prSet presAssocID="{C4731B30-1493-4E63-9586-EB855E35C64C}" presName="Ellipse" presStyleLbl="fgAcc1" presStyleIdx="6" presStyleCnt="10"/>
      <dgm:spPr>
        <a:solidFill>
          <a:schemeClr val="lt1">
            <a:alpha val="90000"/>
            <a:hueOff val="0"/>
            <a:satOff val="0"/>
            <a:lumOff val="0"/>
            <a:alphaOff val="0"/>
          </a:schemeClr>
        </a:solidFill>
        <a:ln w="12700" cap="flat" cmpd="sng" algn="ctr">
          <a:noFill/>
          <a:prstDash val="solid"/>
          <a:miter lim="800000"/>
        </a:ln>
        <a:effectLst/>
      </dgm:spPr>
    </dgm:pt>
    <dgm:pt modelId="{B089012C-CAF7-47F4-9868-F4A9302FAB25}" type="pres">
      <dgm:prSet presAssocID="{C4731B30-1493-4E63-9586-EB855E35C64C}" presName="L2TextContainer" presStyleLbl="revTx" presStyleIdx="10" presStyleCnt="18">
        <dgm:presLayoutVars>
          <dgm:bulletEnabled val="1"/>
        </dgm:presLayoutVars>
      </dgm:prSet>
      <dgm:spPr/>
    </dgm:pt>
    <dgm:pt modelId="{D6256236-BABB-480D-8C7C-E33E9A767B80}" type="pres">
      <dgm:prSet presAssocID="{C4731B30-1493-4E63-9586-EB855E35C64C}" presName="L1TextContainer" presStyleLbl="revTx" presStyleIdx="11" presStyleCnt="18">
        <dgm:presLayoutVars>
          <dgm:chMax val="1"/>
          <dgm:chPref val="1"/>
          <dgm:bulletEnabled val="1"/>
        </dgm:presLayoutVars>
      </dgm:prSet>
      <dgm:spPr/>
    </dgm:pt>
    <dgm:pt modelId="{ACBF3ED0-F848-40B3-8C0D-E32D7F3C8C51}" type="pres">
      <dgm:prSet presAssocID="{C4731B30-1493-4E63-9586-EB855E35C64C}" presName="ConnectLine" presStyleLbl="sibTrans1D1" presStyleIdx="5" presStyleCnt="9"/>
      <dgm:spPr>
        <a:noFill/>
        <a:ln w="12700" cap="flat" cmpd="sng" algn="ctr">
          <a:solidFill>
            <a:schemeClr val="accent2">
              <a:hueOff val="-727682"/>
              <a:satOff val="-41964"/>
              <a:lumOff val="4314"/>
              <a:alphaOff val="0"/>
            </a:schemeClr>
          </a:solidFill>
          <a:prstDash val="dash"/>
          <a:miter lim="800000"/>
        </a:ln>
        <a:effectLst/>
      </dgm:spPr>
    </dgm:pt>
    <dgm:pt modelId="{8E2103C0-A1EC-4A12-8E77-483926425302}" type="pres">
      <dgm:prSet presAssocID="{C4731B30-1493-4E63-9586-EB855E35C64C}" presName="EmptyPlaceHolder" presStyleCnt="0"/>
      <dgm:spPr/>
    </dgm:pt>
    <dgm:pt modelId="{4E099371-D76A-4400-B7C0-FB32590EF84F}" type="pres">
      <dgm:prSet presAssocID="{6AD755D9-8A0B-49D8-A98B-A2ED91D1BBEF}" presName="spaceBetweenRectangles" presStyleCnt="0"/>
      <dgm:spPr/>
    </dgm:pt>
    <dgm:pt modelId="{1396AF45-AEC5-417F-8971-D62FD43984B6}" type="pres">
      <dgm:prSet presAssocID="{19BA5C3D-52DD-41EF-96C8-4D99E17D11AA}" presName="composite" presStyleCnt="0"/>
      <dgm:spPr/>
    </dgm:pt>
    <dgm:pt modelId="{FA478FE2-EE9B-4BAF-AFD8-188496F6E187}" type="pres">
      <dgm:prSet presAssocID="{19BA5C3D-52DD-41EF-96C8-4D99E17D11AA}" presName="ConnectorPoint" presStyleLbl="lnNode1" presStyleIdx="6" presStyleCnt="9"/>
      <dgm:spPr>
        <a:solidFill>
          <a:schemeClr val="accent2">
            <a:hueOff val="-831636"/>
            <a:satOff val="-47959"/>
            <a:lumOff val="4930"/>
            <a:alphaOff val="0"/>
          </a:schemeClr>
        </a:solidFill>
        <a:ln w="6350" cap="flat" cmpd="sng" algn="ctr">
          <a:solidFill>
            <a:schemeClr val="lt1">
              <a:hueOff val="0"/>
              <a:satOff val="0"/>
              <a:lumOff val="0"/>
              <a:alphaOff val="0"/>
            </a:schemeClr>
          </a:solidFill>
          <a:prstDash val="solid"/>
          <a:miter lim="800000"/>
        </a:ln>
        <a:effectLst/>
      </dgm:spPr>
    </dgm:pt>
    <dgm:pt modelId="{5C6809B3-E81E-4916-A4F0-3F2F141AF7F0}" type="pres">
      <dgm:prSet presAssocID="{19BA5C3D-52DD-41EF-96C8-4D99E17D11AA}" presName="DropPinPlaceHolder" presStyleCnt="0"/>
      <dgm:spPr/>
    </dgm:pt>
    <dgm:pt modelId="{B07D0DF3-01AD-4C94-B9C0-3CB274438B25}" type="pres">
      <dgm:prSet presAssocID="{19BA5C3D-52DD-41EF-96C8-4D99E17D11AA}" presName="DropPin" presStyleLbl="alignNode1" presStyleIdx="6" presStyleCnt="9"/>
      <dgm:spPr/>
    </dgm:pt>
    <dgm:pt modelId="{23C55592-A6ED-4487-BECA-D08BC2A522BB}" type="pres">
      <dgm:prSet presAssocID="{19BA5C3D-52DD-41EF-96C8-4D99E17D11AA}" presName="Ellipse" presStyleLbl="fgAcc1" presStyleIdx="7" presStyleCnt="10"/>
      <dgm:spPr>
        <a:solidFill>
          <a:schemeClr val="lt1">
            <a:alpha val="90000"/>
            <a:hueOff val="0"/>
            <a:satOff val="0"/>
            <a:lumOff val="0"/>
            <a:alphaOff val="0"/>
          </a:schemeClr>
        </a:solidFill>
        <a:ln w="12700" cap="flat" cmpd="sng" algn="ctr">
          <a:noFill/>
          <a:prstDash val="solid"/>
          <a:miter lim="800000"/>
        </a:ln>
        <a:effectLst/>
      </dgm:spPr>
    </dgm:pt>
    <dgm:pt modelId="{69D42553-4572-48FC-8DB1-200A130686A7}" type="pres">
      <dgm:prSet presAssocID="{19BA5C3D-52DD-41EF-96C8-4D99E17D11AA}" presName="L2TextContainer" presStyleLbl="revTx" presStyleIdx="12" presStyleCnt="18">
        <dgm:presLayoutVars>
          <dgm:bulletEnabled val="1"/>
        </dgm:presLayoutVars>
      </dgm:prSet>
      <dgm:spPr/>
    </dgm:pt>
    <dgm:pt modelId="{DE75BBE7-8DAC-427B-9599-9BC9A6D8A648}" type="pres">
      <dgm:prSet presAssocID="{19BA5C3D-52DD-41EF-96C8-4D99E17D11AA}" presName="L1TextContainer" presStyleLbl="revTx" presStyleIdx="13" presStyleCnt="18">
        <dgm:presLayoutVars>
          <dgm:chMax val="1"/>
          <dgm:chPref val="1"/>
          <dgm:bulletEnabled val="1"/>
        </dgm:presLayoutVars>
      </dgm:prSet>
      <dgm:spPr/>
    </dgm:pt>
    <dgm:pt modelId="{CBF09FF0-7E0E-4397-8B09-4C94FCD4A5F3}" type="pres">
      <dgm:prSet presAssocID="{19BA5C3D-52DD-41EF-96C8-4D99E17D11AA}" presName="ConnectLine" presStyleLbl="sibTrans1D1" presStyleIdx="6" presStyleCnt="9"/>
      <dgm:spPr>
        <a:noFill/>
        <a:ln w="12700" cap="flat" cmpd="sng" algn="ctr">
          <a:solidFill>
            <a:schemeClr val="accent2">
              <a:hueOff val="-831636"/>
              <a:satOff val="-47959"/>
              <a:lumOff val="4930"/>
              <a:alphaOff val="0"/>
            </a:schemeClr>
          </a:solidFill>
          <a:prstDash val="dash"/>
          <a:miter lim="800000"/>
        </a:ln>
        <a:effectLst/>
      </dgm:spPr>
    </dgm:pt>
    <dgm:pt modelId="{B6D3AC7C-B5F2-4E00-86EE-BDC9E4A62F24}" type="pres">
      <dgm:prSet presAssocID="{19BA5C3D-52DD-41EF-96C8-4D99E17D11AA}" presName="EmptyPlaceHolder" presStyleCnt="0"/>
      <dgm:spPr/>
    </dgm:pt>
    <dgm:pt modelId="{CD235232-3D84-4C56-8105-7D007CD137D5}" type="pres">
      <dgm:prSet presAssocID="{A870608E-1066-497D-99CF-EDDB75A3FA32}" presName="spaceBetweenRectangles" presStyleCnt="0"/>
      <dgm:spPr/>
    </dgm:pt>
    <dgm:pt modelId="{CD028383-809D-4373-A78C-E443D3BD3890}" type="pres">
      <dgm:prSet presAssocID="{536FE18A-E69B-4CD0-89E9-50A8B6DB6E6F}" presName="composite" presStyleCnt="0"/>
      <dgm:spPr/>
    </dgm:pt>
    <dgm:pt modelId="{299E9139-A8A6-4244-9772-E23887DAB19D}" type="pres">
      <dgm:prSet presAssocID="{536FE18A-E69B-4CD0-89E9-50A8B6DB6E6F}" presName="ConnectorPoint" presStyleLbl="lnNode1" presStyleIdx="7" presStyleCnt="9"/>
      <dgm:spPr>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gm:spPr>
    </dgm:pt>
    <dgm:pt modelId="{CE27664D-70D5-4763-914D-EA59746D4D56}" type="pres">
      <dgm:prSet presAssocID="{536FE18A-E69B-4CD0-89E9-50A8B6DB6E6F}" presName="DropPinPlaceHolder" presStyleCnt="0"/>
      <dgm:spPr/>
    </dgm:pt>
    <dgm:pt modelId="{0A337584-5339-4203-879F-A06BB79C3D40}" type="pres">
      <dgm:prSet presAssocID="{536FE18A-E69B-4CD0-89E9-50A8B6DB6E6F}" presName="DropPin" presStyleLbl="alignNode1" presStyleIdx="7" presStyleCnt="9"/>
      <dgm:spPr/>
    </dgm:pt>
    <dgm:pt modelId="{C3159EB1-6C98-4F57-8BC1-8B1DAAA1A2F3}" type="pres">
      <dgm:prSet presAssocID="{536FE18A-E69B-4CD0-89E9-50A8B6DB6E6F}" presName="Ellipse" presStyleLbl="fgAcc1" presStyleIdx="8" presStyleCnt="10"/>
      <dgm:spPr>
        <a:solidFill>
          <a:schemeClr val="lt1">
            <a:alpha val="90000"/>
            <a:hueOff val="0"/>
            <a:satOff val="0"/>
            <a:lumOff val="0"/>
            <a:alphaOff val="0"/>
          </a:schemeClr>
        </a:solidFill>
        <a:ln w="12700" cap="flat" cmpd="sng" algn="ctr">
          <a:noFill/>
          <a:prstDash val="solid"/>
          <a:miter lim="800000"/>
        </a:ln>
        <a:effectLst/>
      </dgm:spPr>
    </dgm:pt>
    <dgm:pt modelId="{9BBD7DF9-A37C-4DCF-9BAE-E3C1C3C0B5A2}" type="pres">
      <dgm:prSet presAssocID="{536FE18A-E69B-4CD0-89E9-50A8B6DB6E6F}" presName="L2TextContainer" presStyleLbl="revTx" presStyleIdx="14" presStyleCnt="18">
        <dgm:presLayoutVars>
          <dgm:bulletEnabled val="1"/>
        </dgm:presLayoutVars>
      </dgm:prSet>
      <dgm:spPr/>
    </dgm:pt>
    <dgm:pt modelId="{A917AF90-2F37-4E5B-8EB3-282F4CCE3C34}" type="pres">
      <dgm:prSet presAssocID="{536FE18A-E69B-4CD0-89E9-50A8B6DB6E6F}" presName="L1TextContainer" presStyleLbl="revTx" presStyleIdx="15" presStyleCnt="18">
        <dgm:presLayoutVars>
          <dgm:chMax val="1"/>
          <dgm:chPref val="1"/>
          <dgm:bulletEnabled val="1"/>
        </dgm:presLayoutVars>
      </dgm:prSet>
      <dgm:spPr/>
    </dgm:pt>
    <dgm:pt modelId="{60BBEA90-FDEA-4974-956E-C092CF1DC3C7}" type="pres">
      <dgm:prSet presAssocID="{536FE18A-E69B-4CD0-89E9-50A8B6DB6E6F}" presName="ConnectLine" presStyleLbl="sibTrans1D1" presStyleIdx="7" presStyleCnt="9"/>
      <dgm:spPr>
        <a:noFill/>
        <a:ln w="12700" cap="flat" cmpd="sng" algn="ctr">
          <a:solidFill>
            <a:schemeClr val="accent2">
              <a:hueOff val="-970242"/>
              <a:satOff val="-55952"/>
              <a:lumOff val="5752"/>
              <a:alphaOff val="0"/>
            </a:schemeClr>
          </a:solidFill>
          <a:prstDash val="dash"/>
          <a:miter lim="800000"/>
        </a:ln>
        <a:effectLst/>
      </dgm:spPr>
    </dgm:pt>
    <dgm:pt modelId="{F70CFFAD-D0F2-4E8D-8E31-227C2D20D44C}" type="pres">
      <dgm:prSet presAssocID="{536FE18A-E69B-4CD0-89E9-50A8B6DB6E6F}" presName="EmptyPlaceHolder" presStyleCnt="0"/>
      <dgm:spPr/>
    </dgm:pt>
    <dgm:pt modelId="{C8973D30-7F53-4B35-9F51-269EE095FF5C}" type="pres">
      <dgm:prSet presAssocID="{1479FC1B-F1FB-489D-A632-1841776C9D6B}" presName="spaceBetweenRectangles" presStyleCnt="0"/>
      <dgm:spPr/>
    </dgm:pt>
    <dgm:pt modelId="{924DEC0C-86C9-4B4D-A142-47793501139C}" type="pres">
      <dgm:prSet presAssocID="{AB0C5BC5-724D-4F4F-B480-BF59EFB463CC}" presName="composite" presStyleCnt="0"/>
      <dgm:spPr/>
    </dgm:pt>
    <dgm:pt modelId="{3522E6E3-2291-4BD1-A650-B1CADFB13A3D}" type="pres">
      <dgm:prSet presAssocID="{AB0C5BC5-724D-4F4F-B480-BF59EFB463CC}" presName="ConnectorPoint" presStyleLbl="lnNode1" presStyleIdx="8" presStyleCnt="9"/>
      <dgm:spPr>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gm:spPr>
    </dgm:pt>
    <dgm:pt modelId="{7DDB99F2-FDEA-417E-BA8B-A6C0E742F3B6}" type="pres">
      <dgm:prSet presAssocID="{AB0C5BC5-724D-4F4F-B480-BF59EFB463CC}" presName="DropPinPlaceHolder" presStyleCnt="0"/>
      <dgm:spPr/>
    </dgm:pt>
    <dgm:pt modelId="{57E8AEE8-5924-4BAA-BF63-82BAE77FA1DA}" type="pres">
      <dgm:prSet presAssocID="{AB0C5BC5-724D-4F4F-B480-BF59EFB463CC}" presName="DropPin" presStyleLbl="alignNode1" presStyleIdx="8" presStyleCnt="9"/>
      <dgm:spPr/>
    </dgm:pt>
    <dgm:pt modelId="{8CA7D033-C7E2-4404-A27A-62BED0ADFACC}" type="pres">
      <dgm:prSet presAssocID="{AB0C5BC5-724D-4F4F-B480-BF59EFB463CC}" presName="Ellipse" presStyleLbl="fgAcc1" presStyleIdx="9" presStyleCnt="10"/>
      <dgm:spPr>
        <a:solidFill>
          <a:schemeClr val="lt1">
            <a:alpha val="90000"/>
            <a:hueOff val="0"/>
            <a:satOff val="0"/>
            <a:lumOff val="0"/>
            <a:alphaOff val="0"/>
          </a:schemeClr>
        </a:solidFill>
        <a:ln w="12700" cap="flat" cmpd="sng" algn="ctr">
          <a:noFill/>
          <a:prstDash val="solid"/>
          <a:miter lim="800000"/>
        </a:ln>
        <a:effectLst/>
      </dgm:spPr>
    </dgm:pt>
    <dgm:pt modelId="{D6F34E15-1216-411E-BAA7-5424789C09DB}" type="pres">
      <dgm:prSet presAssocID="{AB0C5BC5-724D-4F4F-B480-BF59EFB463CC}" presName="L2TextContainer" presStyleLbl="revTx" presStyleIdx="16" presStyleCnt="18">
        <dgm:presLayoutVars>
          <dgm:bulletEnabled val="1"/>
        </dgm:presLayoutVars>
      </dgm:prSet>
      <dgm:spPr/>
    </dgm:pt>
    <dgm:pt modelId="{F8B58738-0CD7-4BD5-8DAD-6CBCBAF96D55}" type="pres">
      <dgm:prSet presAssocID="{AB0C5BC5-724D-4F4F-B480-BF59EFB463CC}" presName="L1TextContainer" presStyleLbl="revTx" presStyleIdx="17" presStyleCnt="18">
        <dgm:presLayoutVars>
          <dgm:chMax val="1"/>
          <dgm:chPref val="1"/>
          <dgm:bulletEnabled val="1"/>
        </dgm:presLayoutVars>
      </dgm:prSet>
      <dgm:spPr/>
    </dgm:pt>
    <dgm:pt modelId="{3B636BC2-BE71-4DC1-BE2B-5E2933C8485F}" type="pres">
      <dgm:prSet presAssocID="{AB0C5BC5-724D-4F4F-B480-BF59EFB463CC}" presName="ConnectLine" presStyleLbl="sibTrans1D1" presStyleIdx="8" presStyleCnt="9"/>
      <dgm:spPr>
        <a:noFill/>
        <a:ln w="12700" cap="flat" cmpd="sng" algn="ctr">
          <a:solidFill>
            <a:schemeClr val="accent2">
              <a:hueOff val="-1164290"/>
              <a:satOff val="-67142"/>
              <a:lumOff val="6902"/>
              <a:alphaOff val="0"/>
            </a:schemeClr>
          </a:solidFill>
          <a:prstDash val="dash"/>
          <a:miter lim="800000"/>
        </a:ln>
        <a:effectLst/>
      </dgm:spPr>
    </dgm:pt>
    <dgm:pt modelId="{EFA4D742-89CC-4416-B0EF-19700A8191C3}" type="pres">
      <dgm:prSet presAssocID="{AB0C5BC5-724D-4F4F-B480-BF59EFB463CC}" presName="EmptyPlaceHolder" presStyleCnt="0"/>
      <dgm:spPr/>
    </dgm:pt>
  </dgm:ptLst>
  <dgm:cxnLst>
    <dgm:cxn modelId="{D5A70203-CF9B-4A22-9409-7AE6813DD85B}" srcId="{B78C60B4-FEF2-4733-B73E-CEE22BD56995}" destId="{E1D6D5B8-E38F-4B5E-B69D-66493210F4A6}" srcOrd="0" destOrd="0" parTransId="{65942FAC-B4CD-401F-A392-8891CA1A4030}" sibTransId="{1C1EC316-9B11-42F2-8855-6AD9BC430711}"/>
    <dgm:cxn modelId="{FFB76305-B196-4A19-B8C1-D90A45E2FCF3}" srcId="{126C062A-A090-4829-9182-6DC3C1B1A9ED}" destId="{B78C60B4-FEF2-4733-B73E-CEE22BD56995}" srcOrd="0" destOrd="0" parTransId="{D03AA78F-9F23-463F-8C64-9C564DAFB1C7}" sibTransId="{712B6BA1-3249-420F-BBA1-917E966100FE}"/>
    <dgm:cxn modelId="{00ED6809-C5B4-4D9C-B868-1C1D750BB3DD}" srcId="{126C062A-A090-4829-9182-6DC3C1B1A9ED}" destId="{AB0C5BC5-724D-4F4F-B480-BF59EFB463CC}" srcOrd="8" destOrd="0" parTransId="{7CCD6E7B-C105-4460-BBB9-6DFEA781A1AA}" sibTransId="{B048B63C-12D7-455B-A65A-E4CF59001E31}"/>
    <dgm:cxn modelId="{339A6909-7001-4393-A982-2A73D06AEA4E}" srcId="{2EACE3D2-1ADF-47B8-86E0-872EB0876BC8}" destId="{BC57707C-AC5A-4DFA-92E0-33A0FF066D08}" srcOrd="0" destOrd="0" parTransId="{487C6123-42C6-4C7B-9879-712A89F271EE}" sibTransId="{E8E4F020-433E-4F0C-A3D6-BD19D0299BDB}"/>
    <dgm:cxn modelId="{080C0611-6E11-4DFD-9677-7A2E6687ACBE}" srcId="{126C062A-A090-4829-9182-6DC3C1B1A9ED}" destId="{855CFC14-AAF6-4FF4-888F-E650B5D3D9D7}" srcOrd="3" destOrd="0" parTransId="{F038BE19-9265-41E0-AD59-26588FA7E5ED}" sibTransId="{C3D5B763-B40C-4F35-B24C-43806C67C234}"/>
    <dgm:cxn modelId="{12625D19-954B-459D-B3DA-8F1AF7D0BD40}" srcId="{DFBBA401-2442-4363-A98D-158F2DB048CF}" destId="{1C0320EB-8FDD-44E7-9E8F-9C214784EB79}" srcOrd="0" destOrd="0" parTransId="{02084892-9D9F-4955-851E-ABE4F9F98BD9}" sibTransId="{9FF41D56-B008-4EBA-8A05-C30B055F48A6}"/>
    <dgm:cxn modelId="{2A3AB221-3A7F-49A4-9375-AA507463AA01}" srcId="{855CFC14-AAF6-4FF4-888F-E650B5D3D9D7}" destId="{2A7B334B-9A07-4964-BD88-093EC1A1C5CB}" srcOrd="0" destOrd="0" parTransId="{59B9B897-3B00-48E4-8639-538AF7F38F3A}" sibTransId="{E83BD886-E3BE-4075-B32A-4EBD18FD2768}"/>
    <dgm:cxn modelId="{8D1D7325-38CA-424D-A2AD-E70F1A52793C}" srcId="{126C062A-A090-4829-9182-6DC3C1B1A9ED}" destId="{2EACE3D2-1ADF-47B8-86E0-872EB0876BC8}" srcOrd="1" destOrd="0" parTransId="{59C3C836-6AC0-42C5-AAB6-482EBC267F68}" sibTransId="{FF880013-872A-486B-8AB1-D6C9A79A8E34}"/>
    <dgm:cxn modelId="{A1DAF926-73B4-4374-BA6D-7F1142A789C0}" type="presOf" srcId="{855CFC14-AAF6-4FF4-888F-E650B5D3D9D7}" destId="{80C7F8DF-BCB4-423F-942A-FE20BC8CFDD1}" srcOrd="0" destOrd="0" presId="urn:microsoft.com/office/officeart/2017/3/layout/DropPinTimeline"/>
    <dgm:cxn modelId="{70B54628-71B6-4E4E-884C-6F404F98DECB}" type="presOf" srcId="{B138CC47-1E73-421D-83E7-C6F04057C1F2}" destId="{2FA327F3-B5C8-4154-A841-475D7FDA32B2}" srcOrd="0" destOrd="0" presId="urn:microsoft.com/office/officeart/2017/3/layout/DropPinTimeline"/>
    <dgm:cxn modelId="{F8F57329-553A-4BAB-8010-AB109FD41ED8}" type="presOf" srcId="{2A7B334B-9A07-4964-BD88-093EC1A1C5CB}" destId="{6E4F856D-3792-4C8A-BD97-311305C7C374}" srcOrd="0" destOrd="0" presId="urn:microsoft.com/office/officeart/2017/3/layout/DropPinTimeline"/>
    <dgm:cxn modelId="{EA0AC329-498A-4ECE-BE95-813AA9AA50BD}" srcId="{126C062A-A090-4829-9182-6DC3C1B1A9ED}" destId="{DFBBA401-2442-4363-A98D-158F2DB048CF}" srcOrd="4" destOrd="0" parTransId="{A0A164FA-C35C-4903-A9F2-24213C9DE520}" sibTransId="{2F5D2990-E594-4F9D-B70D-14C21C82BF97}"/>
    <dgm:cxn modelId="{8BB15638-4321-4E90-9AA8-B70CA008ACC0}" type="presOf" srcId="{AB0C5BC5-724D-4F4F-B480-BF59EFB463CC}" destId="{F8B58738-0CD7-4BD5-8DAD-6CBCBAF96D55}" srcOrd="0" destOrd="0" presId="urn:microsoft.com/office/officeart/2017/3/layout/DropPinTimeline"/>
    <dgm:cxn modelId="{2438C25C-6295-44EB-B0F8-24037F56F721}" srcId="{AB0C5BC5-724D-4F4F-B480-BF59EFB463CC}" destId="{4DD31AF5-63DF-4193-8574-9655AD17B34F}" srcOrd="0" destOrd="0" parTransId="{A1FD20E0-A79C-4DAD-892E-7FF5621A1CAA}" sibTransId="{CE14657B-6E69-4A62-B89F-996FDC072EA4}"/>
    <dgm:cxn modelId="{D2FC7341-35CE-4B42-A9BF-B8CC3A6D4B1A}" type="presOf" srcId="{A08C1994-1C4E-43A8-B953-29975840B8EE}" destId="{B4C32D33-37A4-4B91-B8C2-E28D8F541B43}" srcOrd="0" destOrd="0" presId="urn:microsoft.com/office/officeart/2017/3/layout/DropPinTimeline"/>
    <dgm:cxn modelId="{E9127B63-6589-4400-AB56-78CB8524425C}" srcId="{C4731B30-1493-4E63-9586-EB855E35C64C}" destId="{CBB2E581-5E7D-4EC2-8D6C-CC6597877669}" srcOrd="0" destOrd="0" parTransId="{9C6391A2-0148-477A-8E90-0C5C70D21DA6}" sibTransId="{EE3980A3-D1A0-42BA-A09B-13BB83E74D61}"/>
    <dgm:cxn modelId="{A9CBED48-D8FB-432F-B111-D5FD567A04E3}" type="presOf" srcId="{4DD31AF5-63DF-4193-8574-9655AD17B34F}" destId="{D6F34E15-1216-411E-BAA7-5424789C09DB}" srcOrd="0" destOrd="0" presId="urn:microsoft.com/office/officeart/2017/3/layout/DropPinTimeline"/>
    <dgm:cxn modelId="{106EE051-7DC1-4465-8743-254F11F64D8C}" srcId="{126C062A-A090-4829-9182-6DC3C1B1A9ED}" destId="{536FE18A-E69B-4CD0-89E9-50A8B6DB6E6F}" srcOrd="7" destOrd="0" parTransId="{6D2A8503-09BC-4DD4-AB2D-1848DDEBAC40}" sibTransId="{1479FC1B-F1FB-489D-A632-1841776C9D6B}"/>
    <dgm:cxn modelId="{E4F33A54-6AC5-4512-BACE-37111F2061FD}" srcId="{536FE18A-E69B-4CD0-89E9-50A8B6DB6E6F}" destId="{CB5A72D8-6683-413E-A93B-792A8B0F6CFE}" srcOrd="0" destOrd="0" parTransId="{B6D437A6-4DB9-485E-8827-F2AB40674613}" sibTransId="{999996B5-ABB1-4D10-B23F-4DD6AD29ECE0}"/>
    <dgm:cxn modelId="{14A83176-0F22-4AEA-99CB-C1F846B79D15}" srcId="{19BA5C3D-52DD-41EF-96C8-4D99E17D11AA}" destId="{887B5E5C-FCCD-4A38-8B24-52A66EAE36D3}" srcOrd="0" destOrd="0" parTransId="{5E4540AF-2CE7-4C1E-8FC2-321525D5834E}" sibTransId="{E0998C77-7E37-4C51-98D7-70CB0CB51844}"/>
    <dgm:cxn modelId="{51395E78-D054-4A19-9913-8518950772F9}" type="presOf" srcId="{E1D6D5B8-E38F-4B5E-B69D-66493210F4A6}" destId="{4EE39344-B6A8-469F-9590-652ECE101D81}" srcOrd="0" destOrd="0" presId="urn:microsoft.com/office/officeart/2017/3/layout/DropPinTimeline"/>
    <dgm:cxn modelId="{83938C58-7493-452A-86A4-AE9905D2BABA}" type="presOf" srcId="{536FE18A-E69B-4CD0-89E9-50A8B6DB6E6F}" destId="{A917AF90-2F37-4E5B-8EB3-282F4CCE3C34}" srcOrd="0" destOrd="0" presId="urn:microsoft.com/office/officeart/2017/3/layout/DropPinTimeline"/>
    <dgm:cxn modelId="{18407D8B-4D14-4183-86D3-EC0A20619394}" type="presOf" srcId="{BC57707C-AC5A-4DFA-92E0-33A0FF066D08}" destId="{E4C05FA5-928E-4157-A649-120C715C3579}" srcOrd="0" destOrd="0" presId="urn:microsoft.com/office/officeart/2017/3/layout/DropPinTimeline"/>
    <dgm:cxn modelId="{D0A2068E-193B-48F9-9FA3-79E0F2611B35}" srcId="{126C062A-A090-4829-9182-6DC3C1B1A9ED}" destId="{B138CC47-1E73-421D-83E7-C6F04057C1F2}" srcOrd="2" destOrd="0" parTransId="{00D08F3A-CB91-4EF9-918B-9E919F740FE4}" sibTransId="{73F8B199-5006-4267-B9B0-778945952B05}"/>
    <dgm:cxn modelId="{D94D5090-56BB-476D-92E1-3CB0206CAF56}" type="presOf" srcId="{B78C60B4-FEF2-4733-B73E-CEE22BD56995}" destId="{71D3DD36-A405-4F5D-81BD-D97E7ACFECBE}" srcOrd="0" destOrd="0" presId="urn:microsoft.com/office/officeart/2017/3/layout/DropPinTimeline"/>
    <dgm:cxn modelId="{4CD0AD91-B2FE-476D-BE7F-D4A3FD148BF2}" type="presOf" srcId="{126C062A-A090-4829-9182-6DC3C1B1A9ED}" destId="{61B872AA-C858-4E61-A42C-204D613FFC25}" srcOrd="0" destOrd="0" presId="urn:microsoft.com/office/officeart/2017/3/layout/DropPinTimeline"/>
    <dgm:cxn modelId="{1BA51A95-8A98-469F-B88A-66B830E8916E}" type="presOf" srcId="{887B5E5C-FCCD-4A38-8B24-52A66EAE36D3}" destId="{69D42553-4572-48FC-8DB1-200A130686A7}" srcOrd="0" destOrd="0" presId="urn:microsoft.com/office/officeart/2017/3/layout/DropPinTimeline"/>
    <dgm:cxn modelId="{DD24169C-8996-4204-A0A4-C1DB8FDE832D}" type="presOf" srcId="{1C0320EB-8FDD-44E7-9E8F-9C214784EB79}" destId="{023C2DB7-C897-4AB1-B2F2-6EDF062ACCA6}" srcOrd="0" destOrd="0" presId="urn:microsoft.com/office/officeart/2017/3/layout/DropPinTimeline"/>
    <dgm:cxn modelId="{9846B1A3-2A8E-4EBD-BEF6-F29A79870A03}" type="presOf" srcId="{2EACE3D2-1ADF-47B8-86E0-872EB0876BC8}" destId="{E25C7B6D-49ED-41C3-870E-C1732AF14AA4}" srcOrd="0" destOrd="0" presId="urn:microsoft.com/office/officeart/2017/3/layout/DropPinTimeline"/>
    <dgm:cxn modelId="{38B344B7-654C-4D92-A377-D1B432E27545}" type="presOf" srcId="{DFBBA401-2442-4363-A98D-158F2DB048CF}" destId="{5600BEDB-5207-4F9C-94D5-1124B13E52FD}" srcOrd="0" destOrd="0" presId="urn:microsoft.com/office/officeart/2017/3/layout/DropPinTimeline"/>
    <dgm:cxn modelId="{75A75FC4-5118-48AE-A128-22E6C27F5B93}" type="presOf" srcId="{C4731B30-1493-4E63-9586-EB855E35C64C}" destId="{D6256236-BABB-480D-8C7C-E33E9A767B80}" srcOrd="0" destOrd="0" presId="urn:microsoft.com/office/officeart/2017/3/layout/DropPinTimeline"/>
    <dgm:cxn modelId="{FED849CD-C7DC-4EDA-A9EE-C628DB875689}" srcId="{126C062A-A090-4829-9182-6DC3C1B1A9ED}" destId="{C4731B30-1493-4E63-9586-EB855E35C64C}" srcOrd="5" destOrd="0" parTransId="{E4F20DD4-A0B6-4912-B8F0-963146515A3A}" sibTransId="{6AD755D9-8A0B-49D8-A98B-A2ED91D1BBEF}"/>
    <dgm:cxn modelId="{CBCA88D0-CF59-416C-8671-00B7B982BF0B}" type="presOf" srcId="{CB5A72D8-6683-413E-A93B-792A8B0F6CFE}" destId="{9BBD7DF9-A37C-4DCF-9BAE-E3C1C3C0B5A2}" srcOrd="0" destOrd="0" presId="urn:microsoft.com/office/officeart/2017/3/layout/DropPinTimeline"/>
    <dgm:cxn modelId="{CB1F50D1-CC4A-4C67-A0DF-F4DEEAB8A7E4}" srcId="{126C062A-A090-4829-9182-6DC3C1B1A9ED}" destId="{19BA5C3D-52DD-41EF-96C8-4D99E17D11AA}" srcOrd="6" destOrd="0" parTransId="{7B3379EB-2013-43BD-9C42-C89BC20BBD6A}" sibTransId="{A870608E-1066-497D-99CF-EDDB75A3FA32}"/>
    <dgm:cxn modelId="{2CE89DE4-3D59-47D1-B60E-C02C1E320C16}" type="presOf" srcId="{CBB2E581-5E7D-4EC2-8D6C-CC6597877669}" destId="{B089012C-CAF7-47F4-9868-F4A9302FAB25}" srcOrd="0" destOrd="0" presId="urn:microsoft.com/office/officeart/2017/3/layout/DropPinTimeline"/>
    <dgm:cxn modelId="{E38798F2-9948-41E2-819E-AADA55307015}" srcId="{B138CC47-1E73-421D-83E7-C6F04057C1F2}" destId="{A08C1994-1C4E-43A8-B953-29975840B8EE}" srcOrd="0" destOrd="0" parTransId="{16174895-F233-477A-8478-2333AA6B96C3}" sibTransId="{2052E338-96A3-48E5-9926-B549535A6C8F}"/>
    <dgm:cxn modelId="{94BD5EFB-7496-4E1F-90D3-E702A73AE4AB}" type="presOf" srcId="{19BA5C3D-52DD-41EF-96C8-4D99E17D11AA}" destId="{DE75BBE7-8DAC-427B-9599-9BC9A6D8A648}" srcOrd="0" destOrd="0" presId="urn:microsoft.com/office/officeart/2017/3/layout/DropPinTimeline"/>
    <dgm:cxn modelId="{D8060DE8-8EEE-4F82-B7D6-8125DDFFD07E}" type="presParOf" srcId="{61B872AA-C858-4E61-A42C-204D613FFC25}" destId="{B32292B3-0829-4269-87D0-AF981EAAF6E1}" srcOrd="0" destOrd="0" presId="urn:microsoft.com/office/officeart/2017/3/layout/DropPinTimeline"/>
    <dgm:cxn modelId="{6C2223E7-9DFD-4B7D-AEEC-263872A4DF2F}" type="presParOf" srcId="{61B872AA-C858-4E61-A42C-204D613FFC25}" destId="{E410BD6C-603A-4D6B-96FF-B24CEDE6BC85}" srcOrd="1" destOrd="0" presId="urn:microsoft.com/office/officeart/2017/3/layout/DropPinTimeline"/>
    <dgm:cxn modelId="{6CDF5186-6F0E-49A6-9D74-053938B24CCF}" type="presParOf" srcId="{E410BD6C-603A-4D6B-96FF-B24CEDE6BC85}" destId="{06099DEC-4ED4-44D2-BBEE-3CE1A060FCA7}" srcOrd="0" destOrd="0" presId="urn:microsoft.com/office/officeart/2017/3/layout/DropPinTimeline"/>
    <dgm:cxn modelId="{9AA1B501-E492-45DC-A40A-3C2317BDF83B}" type="presParOf" srcId="{06099DEC-4ED4-44D2-BBEE-3CE1A060FCA7}" destId="{DA222A9A-0BFB-4028-8FB8-A81DAFE83554}" srcOrd="0" destOrd="0" presId="urn:microsoft.com/office/officeart/2017/3/layout/DropPinTimeline"/>
    <dgm:cxn modelId="{63D15CC6-AEF5-400B-AA10-6568D0A07A6D}" type="presParOf" srcId="{06099DEC-4ED4-44D2-BBEE-3CE1A060FCA7}" destId="{DDD7C49C-BB23-4EA2-9874-992D04D9F851}" srcOrd="1" destOrd="0" presId="urn:microsoft.com/office/officeart/2017/3/layout/DropPinTimeline"/>
    <dgm:cxn modelId="{55051671-A655-4921-A15A-4502040DDD76}" type="presParOf" srcId="{DDD7C49C-BB23-4EA2-9874-992D04D9F851}" destId="{2FD65E64-A017-4ED3-B63B-430102DC9C06}" srcOrd="0" destOrd="0" presId="urn:microsoft.com/office/officeart/2017/3/layout/DropPinTimeline"/>
    <dgm:cxn modelId="{656973CF-5324-4304-B3F2-34336FE73294}" type="presParOf" srcId="{DDD7C49C-BB23-4EA2-9874-992D04D9F851}" destId="{72A29420-06D1-46ED-92F2-B9C9CB1AC6CF}" srcOrd="1" destOrd="0" presId="urn:microsoft.com/office/officeart/2017/3/layout/DropPinTimeline"/>
    <dgm:cxn modelId="{7F914276-20EC-49DE-83EF-0736FA56CA32}" type="presParOf" srcId="{06099DEC-4ED4-44D2-BBEE-3CE1A060FCA7}" destId="{4EE39344-B6A8-469F-9590-652ECE101D81}" srcOrd="2" destOrd="0" presId="urn:microsoft.com/office/officeart/2017/3/layout/DropPinTimeline"/>
    <dgm:cxn modelId="{6BFAC1D6-EF20-4ED2-BBB3-BC39E94E7053}" type="presParOf" srcId="{06099DEC-4ED4-44D2-BBEE-3CE1A060FCA7}" destId="{71D3DD36-A405-4F5D-81BD-D97E7ACFECBE}" srcOrd="3" destOrd="0" presId="urn:microsoft.com/office/officeart/2017/3/layout/DropPinTimeline"/>
    <dgm:cxn modelId="{2E1299FB-E775-497D-87CD-46A702CD059E}" type="presParOf" srcId="{06099DEC-4ED4-44D2-BBEE-3CE1A060FCA7}" destId="{3B09C67C-FE51-4DE6-8462-68BA5C4D028B}" srcOrd="4" destOrd="0" presId="urn:microsoft.com/office/officeart/2017/3/layout/DropPinTimeline"/>
    <dgm:cxn modelId="{7F038D15-E457-4C9B-912E-264A23BB8004}" type="presParOf" srcId="{06099DEC-4ED4-44D2-BBEE-3CE1A060FCA7}" destId="{DBB273EE-2C6D-4AB0-8589-8381D0DFFA7C}" srcOrd="5" destOrd="0" presId="urn:microsoft.com/office/officeart/2017/3/layout/DropPinTimeline"/>
    <dgm:cxn modelId="{3697F38B-5884-44CE-B350-11C96FAFF849}" type="presParOf" srcId="{E410BD6C-603A-4D6B-96FF-B24CEDE6BC85}" destId="{9D30281F-4697-4762-87BF-F2AB17FD02A7}" srcOrd="1" destOrd="0" presId="urn:microsoft.com/office/officeart/2017/3/layout/DropPinTimeline"/>
    <dgm:cxn modelId="{DB2FF8B8-7B9A-4CD7-B9CA-D7A0A484F9FC}" type="presParOf" srcId="{E410BD6C-603A-4D6B-96FF-B24CEDE6BC85}" destId="{FA07578F-47A9-4635-BE9E-1365F9278042}" srcOrd="2" destOrd="0" presId="urn:microsoft.com/office/officeart/2017/3/layout/DropPinTimeline"/>
    <dgm:cxn modelId="{CD570E71-862A-40D3-AA09-84B6F1E9EF96}" type="presParOf" srcId="{FA07578F-47A9-4635-BE9E-1365F9278042}" destId="{D4AE713B-9563-4E59-8599-94B7540BE093}" srcOrd="0" destOrd="0" presId="urn:microsoft.com/office/officeart/2017/3/layout/DropPinTimeline"/>
    <dgm:cxn modelId="{9CBA88B0-8D25-4BF0-9EAE-E76D58BDD080}" type="presParOf" srcId="{FA07578F-47A9-4635-BE9E-1365F9278042}" destId="{63CAE23F-0705-4190-A065-23CAB38C5E45}" srcOrd="1" destOrd="0" presId="urn:microsoft.com/office/officeart/2017/3/layout/DropPinTimeline"/>
    <dgm:cxn modelId="{908B4841-A0A7-430A-BD30-A5AFA07EA5DD}" type="presParOf" srcId="{63CAE23F-0705-4190-A065-23CAB38C5E45}" destId="{C32EB3B1-76F2-4296-BB92-B669BEA0C8EC}" srcOrd="0" destOrd="0" presId="urn:microsoft.com/office/officeart/2017/3/layout/DropPinTimeline"/>
    <dgm:cxn modelId="{AA4F683E-9EF9-4C22-960A-269EA2F1F30C}" type="presParOf" srcId="{63CAE23F-0705-4190-A065-23CAB38C5E45}" destId="{5C8CD6E8-8679-4188-8D18-EEA7ABDB89E2}" srcOrd="1" destOrd="0" presId="urn:microsoft.com/office/officeart/2017/3/layout/DropPinTimeline"/>
    <dgm:cxn modelId="{F8B3E2D8-E3F0-4E79-B9BB-3880A061BC60}" type="presParOf" srcId="{FA07578F-47A9-4635-BE9E-1365F9278042}" destId="{E4C05FA5-928E-4157-A649-120C715C3579}" srcOrd="2" destOrd="0" presId="urn:microsoft.com/office/officeart/2017/3/layout/DropPinTimeline"/>
    <dgm:cxn modelId="{FA8AAE55-573E-47B2-97B0-F0EAC0D47D87}" type="presParOf" srcId="{FA07578F-47A9-4635-BE9E-1365F9278042}" destId="{E25C7B6D-49ED-41C3-870E-C1732AF14AA4}" srcOrd="3" destOrd="0" presId="urn:microsoft.com/office/officeart/2017/3/layout/DropPinTimeline"/>
    <dgm:cxn modelId="{33D3C8C0-7E77-4F54-ACF2-2DEC32290B10}" type="presParOf" srcId="{FA07578F-47A9-4635-BE9E-1365F9278042}" destId="{DF131E47-48A6-4F4E-B37D-87DBB2EE2214}" srcOrd="4" destOrd="0" presId="urn:microsoft.com/office/officeart/2017/3/layout/DropPinTimeline"/>
    <dgm:cxn modelId="{928B20DF-B721-458B-A0FF-6E0832D21854}" type="presParOf" srcId="{FA07578F-47A9-4635-BE9E-1365F9278042}" destId="{168D13B0-D536-4DBF-BC30-E2EB55DBFCC2}" srcOrd="5" destOrd="0" presId="urn:microsoft.com/office/officeart/2017/3/layout/DropPinTimeline"/>
    <dgm:cxn modelId="{F300960D-97CB-4844-94B8-CFB39A500EE2}" type="presParOf" srcId="{E410BD6C-603A-4D6B-96FF-B24CEDE6BC85}" destId="{1DD6F614-67F0-4A28-9B58-7F4E7CCCA2CC}" srcOrd="3" destOrd="0" presId="urn:microsoft.com/office/officeart/2017/3/layout/DropPinTimeline"/>
    <dgm:cxn modelId="{41B89266-78F5-4B64-8CCF-0AF5F7A19DA0}" type="presParOf" srcId="{E410BD6C-603A-4D6B-96FF-B24CEDE6BC85}" destId="{F6285CDF-7F87-4A9A-A855-05305B1EDF33}" srcOrd="4" destOrd="0" presId="urn:microsoft.com/office/officeart/2017/3/layout/DropPinTimeline"/>
    <dgm:cxn modelId="{1372CC12-85E4-4FA0-BEB8-8B0BC589E7C7}" type="presParOf" srcId="{F6285CDF-7F87-4A9A-A855-05305B1EDF33}" destId="{487425C9-4356-43B8-9D77-243C6E198446}" srcOrd="0" destOrd="0" presId="urn:microsoft.com/office/officeart/2017/3/layout/DropPinTimeline"/>
    <dgm:cxn modelId="{AB5A8068-8066-41CE-837C-90D65422A487}" type="presParOf" srcId="{F6285CDF-7F87-4A9A-A855-05305B1EDF33}" destId="{A85E4E9B-7FD9-45FF-94FC-5A797DC1B2EB}" srcOrd="1" destOrd="0" presId="urn:microsoft.com/office/officeart/2017/3/layout/DropPinTimeline"/>
    <dgm:cxn modelId="{6EA156BD-CC24-4836-8DDF-E9CC1C1D39A3}" type="presParOf" srcId="{A85E4E9B-7FD9-45FF-94FC-5A797DC1B2EB}" destId="{A376E19A-B02B-4B0E-94B4-CA3A66757238}" srcOrd="0" destOrd="0" presId="urn:microsoft.com/office/officeart/2017/3/layout/DropPinTimeline"/>
    <dgm:cxn modelId="{A9BC75B4-C9DC-4E4C-B170-3543A8E0112A}" type="presParOf" srcId="{A85E4E9B-7FD9-45FF-94FC-5A797DC1B2EB}" destId="{84AA07CE-3938-4101-A088-8E861D33C5D6}" srcOrd="1" destOrd="0" presId="urn:microsoft.com/office/officeart/2017/3/layout/DropPinTimeline"/>
    <dgm:cxn modelId="{5320ED88-F764-4511-B7F1-2966AECC49C3}" type="presParOf" srcId="{F6285CDF-7F87-4A9A-A855-05305B1EDF33}" destId="{B4C32D33-37A4-4B91-B8C2-E28D8F541B43}" srcOrd="2" destOrd="0" presId="urn:microsoft.com/office/officeart/2017/3/layout/DropPinTimeline"/>
    <dgm:cxn modelId="{6B8F10FB-08D2-4CFF-8BF9-7807F0B5ED28}" type="presParOf" srcId="{F6285CDF-7F87-4A9A-A855-05305B1EDF33}" destId="{2FA327F3-B5C8-4154-A841-475D7FDA32B2}" srcOrd="3" destOrd="0" presId="urn:microsoft.com/office/officeart/2017/3/layout/DropPinTimeline"/>
    <dgm:cxn modelId="{3E24C3E9-3235-4001-8A3B-AE7244811024}" type="presParOf" srcId="{F6285CDF-7F87-4A9A-A855-05305B1EDF33}" destId="{E174D7F3-5F4F-4307-872C-0FF8DC6FD50F}" srcOrd="4" destOrd="0" presId="urn:microsoft.com/office/officeart/2017/3/layout/DropPinTimeline"/>
    <dgm:cxn modelId="{BD224B82-3287-4186-9D9D-C395C364803A}" type="presParOf" srcId="{F6285CDF-7F87-4A9A-A855-05305B1EDF33}" destId="{BA710F49-9F17-4C85-A495-7D00FF89DBFE}" srcOrd="5" destOrd="0" presId="urn:microsoft.com/office/officeart/2017/3/layout/DropPinTimeline"/>
    <dgm:cxn modelId="{BF73D085-A145-4503-A4C0-B94FED22C7D9}" type="presParOf" srcId="{E410BD6C-603A-4D6B-96FF-B24CEDE6BC85}" destId="{CCF2D9E7-3683-4830-993F-9EB918BB2964}" srcOrd="5" destOrd="0" presId="urn:microsoft.com/office/officeart/2017/3/layout/DropPinTimeline"/>
    <dgm:cxn modelId="{01456FB1-0EF5-4045-B071-A6DF25AF77E2}" type="presParOf" srcId="{E410BD6C-603A-4D6B-96FF-B24CEDE6BC85}" destId="{69E0DF13-F543-4968-AAF7-660815F4D7E8}" srcOrd="6" destOrd="0" presId="urn:microsoft.com/office/officeart/2017/3/layout/DropPinTimeline"/>
    <dgm:cxn modelId="{8CE100A3-9CAE-4C0A-98CB-9499433CBAF7}" type="presParOf" srcId="{69E0DF13-F543-4968-AAF7-660815F4D7E8}" destId="{9BEE08E2-D167-4F32-9B79-B388343194C4}" srcOrd="0" destOrd="0" presId="urn:microsoft.com/office/officeart/2017/3/layout/DropPinTimeline"/>
    <dgm:cxn modelId="{DC760D2E-4911-48DC-B99B-E49F91717ED8}" type="presParOf" srcId="{69E0DF13-F543-4968-AAF7-660815F4D7E8}" destId="{2F52874A-AB4F-4C78-A095-732E5B92B2CA}" srcOrd="1" destOrd="0" presId="urn:microsoft.com/office/officeart/2017/3/layout/DropPinTimeline"/>
    <dgm:cxn modelId="{91D48C45-FC95-4912-BC55-112364AD0239}" type="presParOf" srcId="{2F52874A-AB4F-4C78-A095-732E5B92B2CA}" destId="{A1E505FE-EC84-43A3-9225-084064E9F114}" srcOrd="0" destOrd="0" presId="urn:microsoft.com/office/officeart/2017/3/layout/DropPinTimeline"/>
    <dgm:cxn modelId="{10306750-1248-414F-AEBC-B2E389C00CA0}" type="presParOf" srcId="{2F52874A-AB4F-4C78-A095-732E5B92B2CA}" destId="{2ECF7663-CE06-4349-8BAB-816CCF8CC17F}" srcOrd="1" destOrd="0" presId="urn:microsoft.com/office/officeart/2017/3/layout/DropPinTimeline"/>
    <dgm:cxn modelId="{F65103C4-2269-4D8C-828D-9124B6F2D0C5}" type="presParOf" srcId="{69E0DF13-F543-4968-AAF7-660815F4D7E8}" destId="{6E4F856D-3792-4C8A-BD97-311305C7C374}" srcOrd="2" destOrd="0" presId="urn:microsoft.com/office/officeart/2017/3/layout/DropPinTimeline"/>
    <dgm:cxn modelId="{09333EF2-2625-4569-9E38-FD5ED41E20AB}" type="presParOf" srcId="{69E0DF13-F543-4968-AAF7-660815F4D7E8}" destId="{80C7F8DF-BCB4-423F-942A-FE20BC8CFDD1}" srcOrd="3" destOrd="0" presId="urn:microsoft.com/office/officeart/2017/3/layout/DropPinTimeline"/>
    <dgm:cxn modelId="{C623C7FD-2FF7-4791-8E6D-3F0956E6A622}" type="presParOf" srcId="{69E0DF13-F543-4968-AAF7-660815F4D7E8}" destId="{4625CEF7-0250-4B14-B330-5D0FA7605428}" srcOrd="4" destOrd="0" presId="urn:microsoft.com/office/officeart/2017/3/layout/DropPinTimeline"/>
    <dgm:cxn modelId="{53FCDA65-2D59-47EE-A8F0-57D7BB72BAE2}" type="presParOf" srcId="{69E0DF13-F543-4968-AAF7-660815F4D7E8}" destId="{60D9F3E0-5DEA-4877-9C89-033D40508205}" srcOrd="5" destOrd="0" presId="urn:microsoft.com/office/officeart/2017/3/layout/DropPinTimeline"/>
    <dgm:cxn modelId="{91E0B12E-B85F-4D44-A99D-E72C16324A5E}" type="presParOf" srcId="{E410BD6C-603A-4D6B-96FF-B24CEDE6BC85}" destId="{A2F219D3-D66C-4BFF-AF5D-B641C4019A34}" srcOrd="7" destOrd="0" presId="urn:microsoft.com/office/officeart/2017/3/layout/DropPinTimeline"/>
    <dgm:cxn modelId="{BA48FC49-6566-48C2-BB55-BECF59493CCF}" type="presParOf" srcId="{E410BD6C-603A-4D6B-96FF-B24CEDE6BC85}" destId="{BD4C9202-FE83-4262-B870-1717BA0DCE11}" srcOrd="8" destOrd="0" presId="urn:microsoft.com/office/officeart/2017/3/layout/DropPinTimeline"/>
    <dgm:cxn modelId="{60D1DDF0-EF6A-4EC4-87FC-29918ABFCF51}" type="presParOf" srcId="{BD4C9202-FE83-4262-B870-1717BA0DCE11}" destId="{0CC7E271-0146-489B-9877-FEDF669EC049}" srcOrd="0" destOrd="0" presId="urn:microsoft.com/office/officeart/2017/3/layout/DropPinTimeline"/>
    <dgm:cxn modelId="{74DEDA09-A0A8-47E7-B86F-0FFED1BE9258}" type="presParOf" srcId="{BD4C9202-FE83-4262-B870-1717BA0DCE11}" destId="{978AD498-E687-42C2-A1AC-D3197CEBA847}" srcOrd="1" destOrd="0" presId="urn:microsoft.com/office/officeart/2017/3/layout/DropPinTimeline"/>
    <dgm:cxn modelId="{9DA49696-BC34-437D-B006-F2D196BBAC06}" type="presParOf" srcId="{978AD498-E687-42C2-A1AC-D3197CEBA847}" destId="{33385A3F-B772-4C7F-9716-779D075D1827}" srcOrd="0" destOrd="0" presId="urn:microsoft.com/office/officeart/2017/3/layout/DropPinTimeline"/>
    <dgm:cxn modelId="{EF744AD1-8D7D-4B9F-A843-7438E99E8626}" type="presParOf" srcId="{978AD498-E687-42C2-A1AC-D3197CEBA847}" destId="{D3341B43-DBA7-477B-9AEE-6118E80F9FB1}" srcOrd="1" destOrd="0" presId="urn:microsoft.com/office/officeart/2017/3/layout/DropPinTimeline"/>
    <dgm:cxn modelId="{1C07E95B-7D61-4746-AF76-22C85F7BE2F3}" type="presParOf" srcId="{BD4C9202-FE83-4262-B870-1717BA0DCE11}" destId="{023C2DB7-C897-4AB1-B2F2-6EDF062ACCA6}" srcOrd="2" destOrd="0" presId="urn:microsoft.com/office/officeart/2017/3/layout/DropPinTimeline"/>
    <dgm:cxn modelId="{BE8C4C89-796B-4E87-B626-CCA7DEC4029A}" type="presParOf" srcId="{BD4C9202-FE83-4262-B870-1717BA0DCE11}" destId="{5600BEDB-5207-4F9C-94D5-1124B13E52FD}" srcOrd="3" destOrd="0" presId="urn:microsoft.com/office/officeart/2017/3/layout/DropPinTimeline"/>
    <dgm:cxn modelId="{0283F5CE-D3AB-424A-ADF6-83796DD9270B}" type="presParOf" srcId="{BD4C9202-FE83-4262-B870-1717BA0DCE11}" destId="{0980A99F-EF83-4B24-A80E-93119042ECA0}" srcOrd="4" destOrd="0" presId="urn:microsoft.com/office/officeart/2017/3/layout/DropPinTimeline"/>
    <dgm:cxn modelId="{519380C6-EC27-4340-9B98-96D5EF7F26C6}" type="presParOf" srcId="{BD4C9202-FE83-4262-B870-1717BA0DCE11}" destId="{3FA3036A-8560-4DE8-B793-36F1A303E64A}" srcOrd="5" destOrd="0" presId="urn:microsoft.com/office/officeart/2017/3/layout/DropPinTimeline"/>
    <dgm:cxn modelId="{CE090DBC-B9C1-4C68-8282-481C1AEA2AA6}" type="presParOf" srcId="{E410BD6C-603A-4D6B-96FF-B24CEDE6BC85}" destId="{C8AD4365-24B8-4FBF-8097-19AA23C639E0}" srcOrd="9" destOrd="0" presId="urn:microsoft.com/office/officeart/2017/3/layout/DropPinTimeline"/>
    <dgm:cxn modelId="{2DD62FDA-E890-4DA3-AA4F-79E8B6A4470F}" type="presParOf" srcId="{E410BD6C-603A-4D6B-96FF-B24CEDE6BC85}" destId="{5D76C126-AA65-4BA2-B370-59C42E65F70E}" srcOrd="10" destOrd="0" presId="urn:microsoft.com/office/officeart/2017/3/layout/DropPinTimeline"/>
    <dgm:cxn modelId="{45E0D036-D1D3-4316-B298-1941012C07BF}" type="presParOf" srcId="{5D76C126-AA65-4BA2-B370-59C42E65F70E}" destId="{4DE74269-B1B0-42F6-BA8C-970A1FF49108}" srcOrd="0" destOrd="0" presId="urn:microsoft.com/office/officeart/2017/3/layout/DropPinTimeline"/>
    <dgm:cxn modelId="{0AD34779-2447-46E5-8564-508856927A4F}" type="presParOf" srcId="{5D76C126-AA65-4BA2-B370-59C42E65F70E}" destId="{222EEC3B-CEFC-4CC5-AE67-63989C30DD77}" srcOrd="1" destOrd="0" presId="urn:microsoft.com/office/officeart/2017/3/layout/DropPinTimeline"/>
    <dgm:cxn modelId="{39E4BFD8-7759-4459-8386-380273C2078D}" type="presParOf" srcId="{222EEC3B-CEFC-4CC5-AE67-63989C30DD77}" destId="{B02C94B6-391D-44AA-ACB2-71E5B9867D6B}" srcOrd="0" destOrd="0" presId="urn:microsoft.com/office/officeart/2017/3/layout/DropPinTimeline"/>
    <dgm:cxn modelId="{C5359198-6823-4F0D-8C0E-B745DB8BD06B}" type="presParOf" srcId="{222EEC3B-CEFC-4CC5-AE67-63989C30DD77}" destId="{AC83580A-A12B-4C1B-BC00-D4E7D1CC707F}" srcOrd="1" destOrd="0" presId="urn:microsoft.com/office/officeart/2017/3/layout/DropPinTimeline"/>
    <dgm:cxn modelId="{5F0FB698-7107-4857-892D-2A2DD30A1FC3}" type="presParOf" srcId="{5D76C126-AA65-4BA2-B370-59C42E65F70E}" destId="{B089012C-CAF7-47F4-9868-F4A9302FAB25}" srcOrd="2" destOrd="0" presId="urn:microsoft.com/office/officeart/2017/3/layout/DropPinTimeline"/>
    <dgm:cxn modelId="{1A9C475E-5CE6-45EF-9EAD-5D4AEA227176}" type="presParOf" srcId="{5D76C126-AA65-4BA2-B370-59C42E65F70E}" destId="{D6256236-BABB-480D-8C7C-E33E9A767B80}" srcOrd="3" destOrd="0" presId="urn:microsoft.com/office/officeart/2017/3/layout/DropPinTimeline"/>
    <dgm:cxn modelId="{89F90E46-9BDE-4070-9BA3-A005F1A65CF3}" type="presParOf" srcId="{5D76C126-AA65-4BA2-B370-59C42E65F70E}" destId="{ACBF3ED0-F848-40B3-8C0D-E32D7F3C8C51}" srcOrd="4" destOrd="0" presId="urn:microsoft.com/office/officeart/2017/3/layout/DropPinTimeline"/>
    <dgm:cxn modelId="{18D5474D-4DEB-4387-929C-082A69CD366C}" type="presParOf" srcId="{5D76C126-AA65-4BA2-B370-59C42E65F70E}" destId="{8E2103C0-A1EC-4A12-8E77-483926425302}" srcOrd="5" destOrd="0" presId="urn:microsoft.com/office/officeart/2017/3/layout/DropPinTimeline"/>
    <dgm:cxn modelId="{056062FE-2B3C-4663-8F6A-F17E1D634AE0}" type="presParOf" srcId="{E410BD6C-603A-4D6B-96FF-B24CEDE6BC85}" destId="{4E099371-D76A-4400-B7C0-FB32590EF84F}" srcOrd="11" destOrd="0" presId="urn:microsoft.com/office/officeart/2017/3/layout/DropPinTimeline"/>
    <dgm:cxn modelId="{C595DBD8-B769-403D-B027-FADBBA07A3A2}" type="presParOf" srcId="{E410BD6C-603A-4D6B-96FF-B24CEDE6BC85}" destId="{1396AF45-AEC5-417F-8971-D62FD43984B6}" srcOrd="12" destOrd="0" presId="urn:microsoft.com/office/officeart/2017/3/layout/DropPinTimeline"/>
    <dgm:cxn modelId="{AD1E52C0-1C52-416B-97A2-D9C3F85D97AB}" type="presParOf" srcId="{1396AF45-AEC5-417F-8971-D62FD43984B6}" destId="{FA478FE2-EE9B-4BAF-AFD8-188496F6E187}" srcOrd="0" destOrd="0" presId="urn:microsoft.com/office/officeart/2017/3/layout/DropPinTimeline"/>
    <dgm:cxn modelId="{380B0448-4FE7-4097-86E7-73FC1524F4E8}" type="presParOf" srcId="{1396AF45-AEC5-417F-8971-D62FD43984B6}" destId="{5C6809B3-E81E-4916-A4F0-3F2F141AF7F0}" srcOrd="1" destOrd="0" presId="urn:microsoft.com/office/officeart/2017/3/layout/DropPinTimeline"/>
    <dgm:cxn modelId="{F3680D95-2DDF-45C1-9A86-3AB09FEBCCDD}" type="presParOf" srcId="{5C6809B3-E81E-4916-A4F0-3F2F141AF7F0}" destId="{B07D0DF3-01AD-4C94-B9C0-3CB274438B25}" srcOrd="0" destOrd="0" presId="urn:microsoft.com/office/officeart/2017/3/layout/DropPinTimeline"/>
    <dgm:cxn modelId="{AA38DF8D-FEB5-4BC6-99C7-1E5EFB6DB2C0}" type="presParOf" srcId="{5C6809B3-E81E-4916-A4F0-3F2F141AF7F0}" destId="{23C55592-A6ED-4487-BECA-D08BC2A522BB}" srcOrd="1" destOrd="0" presId="urn:microsoft.com/office/officeart/2017/3/layout/DropPinTimeline"/>
    <dgm:cxn modelId="{D9DA4C66-9CAD-4FAB-A9C2-D1355EAF6E40}" type="presParOf" srcId="{1396AF45-AEC5-417F-8971-D62FD43984B6}" destId="{69D42553-4572-48FC-8DB1-200A130686A7}" srcOrd="2" destOrd="0" presId="urn:microsoft.com/office/officeart/2017/3/layout/DropPinTimeline"/>
    <dgm:cxn modelId="{1639165B-1BCD-48EE-BB68-C5675EED7BFD}" type="presParOf" srcId="{1396AF45-AEC5-417F-8971-D62FD43984B6}" destId="{DE75BBE7-8DAC-427B-9599-9BC9A6D8A648}" srcOrd="3" destOrd="0" presId="urn:microsoft.com/office/officeart/2017/3/layout/DropPinTimeline"/>
    <dgm:cxn modelId="{A41B2635-E699-4FEF-B3C5-69DD822FCEA6}" type="presParOf" srcId="{1396AF45-AEC5-417F-8971-D62FD43984B6}" destId="{CBF09FF0-7E0E-4397-8B09-4C94FCD4A5F3}" srcOrd="4" destOrd="0" presId="urn:microsoft.com/office/officeart/2017/3/layout/DropPinTimeline"/>
    <dgm:cxn modelId="{11F69ADC-F842-40BF-9439-997D1D303814}" type="presParOf" srcId="{1396AF45-AEC5-417F-8971-D62FD43984B6}" destId="{B6D3AC7C-B5F2-4E00-86EE-BDC9E4A62F24}" srcOrd="5" destOrd="0" presId="urn:microsoft.com/office/officeart/2017/3/layout/DropPinTimeline"/>
    <dgm:cxn modelId="{41935EE0-1B1F-4EFA-BAE3-66437ED06F8D}" type="presParOf" srcId="{E410BD6C-603A-4D6B-96FF-B24CEDE6BC85}" destId="{CD235232-3D84-4C56-8105-7D007CD137D5}" srcOrd="13" destOrd="0" presId="urn:microsoft.com/office/officeart/2017/3/layout/DropPinTimeline"/>
    <dgm:cxn modelId="{ADD961D9-4258-4EDA-943A-56F72CFE4ECD}" type="presParOf" srcId="{E410BD6C-603A-4D6B-96FF-B24CEDE6BC85}" destId="{CD028383-809D-4373-A78C-E443D3BD3890}" srcOrd="14" destOrd="0" presId="urn:microsoft.com/office/officeart/2017/3/layout/DropPinTimeline"/>
    <dgm:cxn modelId="{5A76D6D9-5B24-46E8-B894-4D09C1150DC5}" type="presParOf" srcId="{CD028383-809D-4373-A78C-E443D3BD3890}" destId="{299E9139-A8A6-4244-9772-E23887DAB19D}" srcOrd="0" destOrd="0" presId="urn:microsoft.com/office/officeart/2017/3/layout/DropPinTimeline"/>
    <dgm:cxn modelId="{B3A87DA8-B921-4596-9E2E-CEBB2FB0AB21}" type="presParOf" srcId="{CD028383-809D-4373-A78C-E443D3BD3890}" destId="{CE27664D-70D5-4763-914D-EA59746D4D56}" srcOrd="1" destOrd="0" presId="urn:microsoft.com/office/officeart/2017/3/layout/DropPinTimeline"/>
    <dgm:cxn modelId="{5CBC4451-5C60-4FE4-8E3F-470711E3B020}" type="presParOf" srcId="{CE27664D-70D5-4763-914D-EA59746D4D56}" destId="{0A337584-5339-4203-879F-A06BB79C3D40}" srcOrd="0" destOrd="0" presId="urn:microsoft.com/office/officeart/2017/3/layout/DropPinTimeline"/>
    <dgm:cxn modelId="{D19C56E1-BFA6-4A95-B10B-62F472F66147}" type="presParOf" srcId="{CE27664D-70D5-4763-914D-EA59746D4D56}" destId="{C3159EB1-6C98-4F57-8BC1-8B1DAAA1A2F3}" srcOrd="1" destOrd="0" presId="urn:microsoft.com/office/officeart/2017/3/layout/DropPinTimeline"/>
    <dgm:cxn modelId="{4AC131D2-97C7-4797-8F44-0155B71B916C}" type="presParOf" srcId="{CD028383-809D-4373-A78C-E443D3BD3890}" destId="{9BBD7DF9-A37C-4DCF-9BAE-E3C1C3C0B5A2}" srcOrd="2" destOrd="0" presId="urn:microsoft.com/office/officeart/2017/3/layout/DropPinTimeline"/>
    <dgm:cxn modelId="{D09CAEDA-1F2D-4CAE-8103-BCEEB7C70469}" type="presParOf" srcId="{CD028383-809D-4373-A78C-E443D3BD3890}" destId="{A917AF90-2F37-4E5B-8EB3-282F4CCE3C34}" srcOrd="3" destOrd="0" presId="urn:microsoft.com/office/officeart/2017/3/layout/DropPinTimeline"/>
    <dgm:cxn modelId="{A9B78E84-898D-44B7-8E16-18C02E32E7B5}" type="presParOf" srcId="{CD028383-809D-4373-A78C-E443D3BD3890}" destId="{60BBEA90-FDEA-4974-956E-C092CF1DC3C7}" srcOrd="4" destOrd="0" presId="urn:microsoft.com/office/officeart/2017/3/layout/DropPinTimeline"/>
    <dgm:cxn modelId="{5CC14F76-DC11-40D6-AA3F-463D58F8B877}" type="presParOf" srcId="{CD028383-809D-4373-A78C-E443D3BD3890}" destId="{F70CFFAD-D0F2-4E8D-8E31-227C2D20D44C}" srcOrd="5" destOrd="0" presId="urn:microsoft.com/office/officeart/2017/3/layout/DropPinTimeline"/>
    <dgm:cxn modelId="{5C7E5362-664B-4310-A4DA-D98423385D08}" type="presParOf" srcId="{E410BD6C-603A-4D6B-96FF-B24CEDE6BC85}" destId="{C8973D30-7F53-4B35-9F51-269EE095FF5C}" srcOrd="15" destOrd="0" presId="urn:microsoft.com/office/officeart/2017/3/layout/DropPinTimeline"/>
    <dgm:cxn modelId="{5FB5A526-0B97-454C-8431-168037CE2629}" type="presParOf" srcId="{E410BD6C-603A-4D6B-96FF-B24CEDE6BC85}" destId="{924DEC0C-86C9-4B4D-A142-47793501139C}" srcOrd="16" destOrd="0" presId="urn:microsoft.com/office/officeart/2017/3/layout/DropPinTimeline"/>
    <dgm:cxn modelId="{202C7ED4-B22D-4FC2-B937-3875F8F64AF7}" type="presParOf" srcId="{924DEC0C-86C9-4B4D-A142-47793501139C}" destId="{3522E6E3-2291-4BD1-A650-B1CADFB13A3D}" srcOrd="0" destOrd="0" presId="urn:microsoft.com/office/officeart/2017/3/layout/DropPinTimeline"/>
    <dgm:cxn modelId="{E94BA6DE-A1CE-4BB1-8D57-595657988F05}" type="presParOf" srcId="{924DEC0C-86C9-4B4D-A142-47793501139C}" destId="{7DDB99F2-FDEA-417E-BA8B-A6C0E742F3B6}" srcOrd="1" destOrd="0" presId="urn:microsoft.com/office/officeart/2017/3/layout/DropPinTimeline"/>
    <dgm:cxn modelId="{1601F6BF-6C6A-48D1-B279-216FD931CE59}" type="presParOf" srcId="{7DDB99F2-FDEA-417E-BA8B-A6C0E742F3B6}" destId="{57E8AEE8-5924-4BAA-BF63-82BAE77FA1DA}" srcOrd="0" destOrd="0" presId="urn:microsoft.com/office/officeart/2017/3/layout/DropPinTimeline"/>
    <dgm:cxn modelId="{21A6D6A6-84DD-4CC1-88E9-4860BAC19701}" type="presParOf" srcId="{7DDB99F2-FDEA-417E-BA8B-A6C0E742F3B6}" destId="{8CA7D033-C7E2-4404-A27A-62BED0ADFACC}" srcOrd="1" destOrd="0" presId="urn:microsoft.com/office/officeart/2017/3/layout/DropPinTimeline"/>
    <dgm:cxn modelId="{D036DFCF-2A77-414B-913C-C16334CC8B00}" type="presParOf" srcId="{924DEC0C-86C9-4B4D-A142-47793501139C}" destId="{D6F34E15-1216-411E-BAA7-5424789C09DB}" srcOrd="2" destOrd="0" presId="urn:microsoft.com/office/officeart/2017/3/layout/DropPinTimeline"/>
    <dgm:cxn modelId="{51312663-6988-493F-8CA7-2ED35594A823}" type="presParOf" srcId="{924DEC0C-86C9-4B4D-A142-47793501139C}" destId="{F8B58738-0CD7-4BD5-8DAD-6CBCBAF96D55}" srcOrd="3" destOrd="0" presId="urn:microsoft.com/office/officeart/2017/3/layout/DropPinTimeline"/>
    <dgm:cxn modelId="{4F729B2C-F868-4B75-839F-54FCBDD629A2}" type="presParOf" srcId="{924DEC0C-86C9-4B4D-A142-47793501139C}" destId="{3B636BC2-BE71-4DC1-BE2B-5E2933C8485F}" srcOrd="4" destOrd="0" presId="urn:microsoft.com/office/officeart/2017/3/layout/DropPinTimeline"/>
    <dgm:cxn modelId="{338974B2-92D0-44C1-9E51-29C811B66AE8}" type="presParOf" srcId="{924DEC0C-86C9-4B4D-A142-47793501139C}" destId="{EFA4D742-89CC-4416-B0EF-19700A8191C3}"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39B7F8-E8BA-4FF3-A88A-BDC3C71A353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3AFC10-034F-442C-AB68-519FFA12F4C2}">
      <dgm:prSet/>
      <dgm:spPr/>
      <dgm:t>
        <a:bodyPr/>
        <a:lstStyle/>
        <a:p>
          <a:pPr>
            <a:lnSpc>
              <a:spcPct val="100000"/>
            </a:lnSpc>
            <a:defRPr cap="all"/>
          </a:pPr>
          <a:r>
            <a:rPr lang="en-US"/>
            <a:t>A</a:t>
          </a:r>
          <a:r>
            <a:rPr lang="en-US" b="0" i="0"/>
            <a:t>lgorithm learns patterns from unlabeled data.</a:t>
          </a:r>
          <a:endParaRPr lang="en-US"/>
        </a:p>
      </dgm:t>
    </dgm:pt>
    <dgm:pt modelId="{404EE796-4BC7-47AF-A07C-20939BAD71F3}" type="parTrans" cxnId="{671CC168-1DAF-4785-BDFE-11191219FBD9}">
      <dgm:prSet/>
      <dgm:spPr/>
      <dgm:t>
        <a:bodyPr/>
        <a:lstStyle/>
        <a:p>
          <a:endParaRPr lang="en-US"/>
        </a:p>
      </dgm:t>
    </dgm:pt>
    <dgm:pt modelId="{A6D34344-8B27-48C3-8454-6521A205A23D}" type="sibTrans" cxnId="{671CC168-1DAF-4785-BDFE-11191219FBD9}">
      <dgm:prSet/>
      <dgm:spPr/>
      <dgm:t>
        <a:bodyPr/>
        <a:lstStyle/>
        <a:p>
          <a:endParaRPr lang="en-US"/>
        </a:p>
      </dgm:t>
    </dgm:pt>
    <dgm:pt modelId="{DDC11D4C-63E0-47CC-96E9-0DE78288454A}">
      <dgm:prSet/>
      <dgm:spPr/>
      <dgm:t>
        <a:bodyPr/>
        <a:lstStyle/>
        <a:p>
          <a:pPr>
            <a:lnSpc>
              <a:spcPct val="100000"/>
            </a:lnSpc>
            <a:defRPr cap="all"/>
          </a:pPr>
          <a:r>
            <a:rPr lang="en-US" b="0" i="0"/>
            <a:t>i.e, no predefined labels or desired outputs provided.</a:t>
          </a:r>
          <a:endParaRPr lang="en-US"/>
        </a:p>
      </dgm:t>
    </dgm:pt>
    <dgm:pt modelId="{12521A91-16EC-49A3-8CCF-3B6F08C36CD9}" type="parTrans" cxnId="{D65DDE3D-FCC2-48FC-BD3A-128ACDE2D4A5}">
      <dgm:prSet/>
      <dgm:spPr/>
      <dgm:t>
        <a:bodyPr/>
        <a:lstStyle/>
        <a:p>
          <a:endParaRPr lang="en-US"/>
        </a:p>
      </dgm:t>
    </dgm:pt>
    <dgm:pt modelId="{2FF511E9-E857-454A-A3DB-941862F11E29}" type="sibTrans" cxnId="{D65DDE3D-FCC2-48FC-BD3A-128ACDE2D4A5}">
      <dgm:prSet/>
      <dgm:spPr/>
      <dgm:t>
        <a:bodyPr/>
        <a:lstStyle/>
        <a:p>
          <a:endParaRPr lang="en-US"/>
        </a:p>
      </dgm:t>
    </dgm:pt>
    <dgm:pt modelId="{92F64968-EE33-4834-BF92-E80B878DCECC}">
      <dgm:prSet/>
      <dgm:spPr/>
      <dgm:t>
        <a:bodyPr/>
        <a:lstStyle/>
        <a:p>
          <a:pPr>
            <a:lnSpc>
              <a:spcPct val="100000"/>
            </a:lnSpc>
            <a:defRPr cap="all"/>
          </a:pPr>
          <a:r>
            <a:rPr lang="en-US"/>
            <a:t>A</a:t>
          </a:r>
          <a:r>
            <a:rPr lang="en-US" b="0" i="0"/>
            <a:t>lgorithm identifies inherent patterns, structures, or relationships in the data on its own.</a:t>
          </a:r>
          <a:endParaRPr lang="en-US"/>
        </a:p>
      </dgm:t>
    </dgm:pt>
    <dgm:pt modelId="{B7673D7A-E4F6-4F6E-BBE4-07360611654E}" type="parTrans" cxnId="{2CE58924-565E-4475-BDAD-7BECBEC83D0C}">
      <dgm:prSet/>
      <dgm:spPr/>
      <dgm:t>
        <a:bodyPr/>
        <a:lstStyle/>
        <a:p>
          <a:endParaRPr lang="en-US"/>
        </a:p>
      </dgm:t>
    </dgm:pt>
    <dgm:pt modelId="{111B72D9-8E1A-495B-BA56-52241F7FEF45}" type="sibTrans" cxnId="{2CE58924-565E-4475-BDAD-7BECBEC83D0C}">
      <dgm:prSet/>
      <dgm:spPr/>
      <dgm:t>
        <a:bodyPr/>
        <a:lstStyle/>
        <a:p>
          <a:endParaRPr lang="en-US"/>
        </a:p>
      </dgm:t>
    </dgm:pt>
    <dgm:pt modelId="{04197637-02C6-4043-AF93-A82020CBB595}" type="pres">
      <dgm:prSet presAssocID="{BD39B7F8-E8BA-4FF3-A88A-BDC3C71A353F}" presName="root" presStyleCnt="0">
        <dgm:presLayoutVars>
          <dgm:dir/>
          <dgm:resizeHandles val="exact"/>
        </dgm:presLayoutVars>
      </dgm:prSet>
      <dgm:spPr/>
    </dgm:pt>
    <dgm:pt modelId="{E5217057-FB92-4F91-ADE6-311366D1450B}" type="pres">
      <dgm:prSet presAssocID="{DF3AFC10-034F-442C-AB68-519FFA12F4C2}" presName="compNode" presStyleCnt="0"/>
      <dgm:spPr/>
    </dgm:pt>
    <dgm:pt modelId="{66113A41-0E65-4822-A0E1-D15CA94C61B7}" type="pres">
      <dgm:prSet presAssocID="{DF3AFC10-034F-442C-AB68-519FFA12F4C2}" presName="iconBgRect" presStyleLbl="bgShp" presStyleIdx="0" presStyleCnt="3"/>
      <dgm:spPr>
        <a:prstGeom prst="round2DiagRect">
          <a:avLst>
            <a:gd name="adj1" fmla="val 29727"/>
            <a:gd name="adj2" fmla="val 0"/>
          </a:avLst>
        </a:prstGeom>
      </dgm:spPr>
    </dgm:pt>
    <dgm:pt modelId="{52142DEF-01B9-4C11-9051-D59A9FD5A788}" type="pres">
      <dgm:prSet presAssocID="{DF3AFC10-034F-442C-AB68-519FFA12F4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A64A0A0-D3A3-4E19-A876-367081BD2B1A}" type="pres">
      <dgm:prSet presAssocID="{DF3AFC10-034F-442C-AB68-519FFA12F4C2}" presName="spaceRect" presStyleCnt="0"/>
      <dgm:spPr/>
    </dgm:pt>
    <dgm:pt modelId="{0F4609AD-9C6C-4BD7-BC08-1AC848476B40}" type="pres">
      <dgm:prSet presAssocID="{DF3AFC10-034F-442C-AB68-519FFA12F4C2}" presName="textRect" presStyleLbl="revTx" presStyleIdx="0" presStyleCnt="3">
        <dgm:presLayoutVars>
          <dgm:chMax val="1"/>
          <dgm:chPref val="1"/>
        </dgm:presLayoutVars>
      </dgm:prSet>
      <dgm:spPr/>
    </dgm:pt>
    <dgm:pt modelId="{2265B081-78B1-4D74-96ED-A6F1C365F60B}" type="pres">
      <dgm:prSet presAssocID="{A6D34344-8B27-48C3-8454-6521A205A23D}" presName="sibTrans" presStyleCnt="0"/>
      <dgm:spPr/>
    </dgm:pt>
    <dgm:pt modelId="{755B9324-79D9-447C-A3C2-D0B11FC87097}" type="pres">
      <dgm:prSet presAssocID="{DDC11D4C-63E0-47CC-96E9-0DE78288454A}" presName="compNode" presStyleCnt="0"/>
      <dgm:spPr/>
    </dgm:pt>
    <dgm:pt modelId="{FE13B491-84D5-4622-B196-EDE2728A732E}" type="pres">
      <dgm:prSet presAssocID="{DDC11D4C-63E0-47CC-96E9-0DE78288454A}" presName="iconBgRect" presStyleLbl="bgShp" presStyleIdx="1" presStyleCnt="3"/>
      <dgm:spPr>
        <a:prstGeom prst="round2DiagRect">
          <a:avLst>
            <a:gd name="adj1" fmla="val 29727"/>
            <a:gd name="adj2" fmla="val 0"/>
          </a:avLst>
        </a:prstGeom>
      </dgm:spPr>
    </dgm:pt>
    <dgm:pt modelId="{0B2D93EA-9B24-4A7B-962C-82F9F364028A}" type="pres">
      <dgm:prSet presAssocID="{DDC11D4C-63E0-47CC-96E9-0DE7828845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7C027F23-EAC7-4E54-B27F-48C8BB862C7A}" type="pres">
      <dgm:prSet presAssocID="{DDC11D4C-63E0-47CC-96E9-0DE78288454A}" presName="spaceRect" presStyleCnt="0"/>
      <dgm:spPr/>
    </dgm:pt>
    <dgm:pt modelId="{93354B7E-7469-4877-9564-8F31F356D55C}" type="pres">
      <dgm:prSet presAssocID="{DDC11D4C-63E0-47CC-96E9-0DE78288454A}" presName="textRect" presStyleLbl="revTx" presStyleIdx="1" presStyleCnt="3">
        <dgm:presLayoutVars>
          <dgm:chMax val="1"/>
          <dgm:chPref val="1"/>
        </dgm:presLayoutVars>
      </dgm:prSet>
      <dgm:spPr/>
    </dgm:pt>
    <dgm:pt modelId="{D8DC83CF-A56E-4382-8CD1-0BE6EC53CAC5}" type="pres">
      <dgm:prSet presAssocID="{2FF511E9-E857-454A-A3DB-941862F11E29}" presName="sibTrans" presStyleCnt="0"/>
      <dgm:spPr/>
    </dgm:pt>
    <dgm:pt modelId="{2A06D8B5-5F28-43A7-9A8D-A257C0C618C6}" type="pres">
      <dgm:prSet presAssocID="{92F64968-EE33-4834-BF92-E80B878DCECC}" presName="compNode" presStyleCnt="0"/>
      <dgm:spPr/>
    </dgm:pt>
    <dgm:pt modelId="{9182BC81-A7C5-42DC-BCFC-038E175F4352}" type="pres">
      <dgm:prSet presAssocID="{92F64968-EE33-4834-BF92-E80B878DCECC}" presName="iconBgRect" presStyleLbl="bgShp" presStyleIdx="2" presStyleCnt="3"/>
      <dgm:spPr>
        <a:prstGeom prst="round2DiagRect">
          <a:avLst>
            <a:gd name="adj1" fmla="val 29727"/>
            <a:gd name="adj2" fmla="val 0"/>
          </a:avLst>
        </a:prstGeom>
      </dgm:spPr>
    </dgm:pt>
    <dgm:pt modelId="{195B3C35-EB47-4535-AE65-1315B777FD41}" type="pres">
      <dgm:prSet presAssocID="{92F64968-EE33-4834-BF92-E80B878DCE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F6E4DF6D-1E2D-4087-84F1-16AD316B632D}" type="pres">
      <dgm:prSet presAssocID="{92F64968-EE33-4834-BF92-E80B878DCECC}" presName="spaceRect" presStyleCnt="0"/>
      <dgm:spPr/>
    </dgm:pt>
    <dgm:pt modelId="{71F5CDA3-CDF8-4BB8-938E-55C7F53D5EB3}" type="pres">
      <dgm:prSet presAssocID="{92F64968-EE33-4834-BF92-E80B878DCECC}" presName="textRect" presStyleLbl="revTx" presStyleIdx="2" presStyleCnt="3">
        <dgm:presLayoutVars>
          <dgm:chMax val="1"/>
          <dgm:chPref val="1"/>
        </dgm:presLayoutVars>
      </dgm:prSet>
      <dgm:spPr/>
    </dgm:pt>
  </dgm:ptLst>
  <dgm:cxnLst>
    <dgm:cxn modelId="{314A6312-2A0A-4EA6-9B26-E85B2FE68FDD}" type="presOf" srcId="{DF3AFC10-034F-442C-AB68-519FFA12F4C2}" destId="{0F4609AD-9C6C-4BD7-BC08-1AC848476B40}" srcOrd="0" destOrd="0" presId="urn:microsoft.com/office/officeart/2018/5/layout/IconLeafLabelList"/>
    <dgm:cxn modelId="{6DCA1E14-6C10-4218-B8D0-E1AE8AA0DAA8}" type="presOf" srcId="{DDC11D4C-63E0-47CC-96E9-0DE78288454A}" destId="{93354B7E-7469-4877-9564-8F31F356D55C}" srcOrd="0" destOrd="0" presId="urn:microsoft.com/office/officeart/2018/5/layout/IconLeafLabelList"/>
    <dgm:cxn modelId="{2CE58924-565E-4475-BDAD-7BECBEC83D0C}" srcId="{BD39B7F8-E8BA-4FF3-A88A-BDC3C71A353F}" destId="{92F64968-EE33-4834-BF92-E80B878DCECC}" srcOrd="2" destOrd="0" parTransId="{B7673D7A-E4F6-4F6E-BBE4-07360611654E}" sibTransId="{111B72D9-8E1A-495B-BA56-52241F7FEF45}"/>
    <dgm:cxn modelId="{2486A82E-0834-48D5-B86A-1C6A1407C508}" type="presOf" srcId="{BD39B7F8-E8BA-4FF3-A88A-BDC3C71A353F}" destId="{04197637-02C6-4043-AF93-A82020CBB595}" srcOrd="0" destOrd="0" presId="urn:microsoft.com/office/officeart/2018/5/layout/IconLeafLabelList"/>
    <dgm:cxn modelId="{D65DDE3D-FCC2-48FC-BD3A-128ACDE2D4A5}" srcId="{BD39B7F8-E8BA-4FF3-A88A-BDC3C71A353F}" destId="{DDC11D4C-63E0-47CC-96E9-0DE78288454A}" srcOrd="1" destOrd="0" parTransId="{12521A91-16EC-49A3-8CCF-3B6F08C36CD9}" sibTransId="{2FF511E9-E857-454A-A3DB-941862F11E29}"/>
    <dgm:cxn modelId="{671CC168-1DAF-4785-BDFE-11191219FBD9}" srcId="{BD39B7F8-E8BA-4FF3-A88A-BDC3C71A353F}" destId="{DF3AFC10-034F-442C-AB68-519FFA12F4C2}" srcOrd="0" destOrd="0" parTransId="{404EE796-4BC7-47AF-A07C-20939BAD71F3}" sibTransId="{A6D34344-8B27-48C3-8454-6521A205A23D}"/>
    <dgm:cxn modelId="{CD9BEBF6-8E84-4882-B45F-FED58A6D06EE}" type="presOf" srcId="{92F64968-EE33-4834-BF92-E80B878DCECC}" destId="{71F5CDA3-CDF8-4BB8-938E-55C7F53D5EB3}" srcOrd="0" destOrd="0" presId="urn:microsoft.com/office/officeart/2018/5/layout/IconLeafLabelList"/>
    <dgm:cxn modelId="{584E9971-9F70-4ED7-8F7C-720D6494D4D3}" type="presParOf" srcId="{04197637-02C6-4043-AF93-A82020CBB595}" destId="{E5217057-FB92-4F91-ADE6-311366D1450B}" srcOrd="0" destOrd="0" presId="urn:microsoft.com/office/officeart/2018/5/layout/IconLeafLabelList"/>
    <dgm:cxn modelId="{CF0D307C-9FAA-4376-8AEE-DF330A4DBFAD}" type="presParOf" srcId="{E5217057-FB92-4F91-ADE6-311366D1450B}" destId="{66113A41-0E65-4822-A0E1-D15CA94C61B7}" srcOrd="0" destOrd="0" presId="urn:microsoft.com/office/officeart/2018/5/layout/IconLeafLabelList"/>
    <dgm:cxn modelId="{ADFF13BB-187F-47C0-9850-2F12E6512D95}" type="presParOf" srcId="{E5217057-FB92-4F91-ADE6-311366D1450B}" destId="{52142DEF-01B9-4C11-9051-D59A9FD5A788}" srcOrd="1" destOrd="0" presId="urn:microsoft.com/office/officeart/2018/5/layout/IconLeafLabelList"/>
    <dgm:cxn modelId="{FB75D2A7-0A62-45F4-9936-37C11DB38CAE}" type="presParOf" srcId="{E5217057-FB92-4F91-ADE6-311366D1450B}" destId="{AA64A0A0-D3A3-4E19-A876-367081BD2B1A}" srcOrd="2" destOrd="0" presId="urn:microsoft.com/office/officeart/2018/5/layout/IconLeafLabelList"/>
    <dgm:cxn modelId="{EAFD28AB-D3E2-441F-B043-82A1B3472F43}" type="presParOf" srcId="{E5217057-FB92-4F91-ADE6-311366D1450B}" destId="{0F4609AD-9C6C-4BD7-BC08-1AC848476B40}" srcOrd="3" destOrd="0" presId="urn:microsoft.com/office/officeart/2018/5/layout/IconLeafLabelList"/>
    <dgm:cxn modelId="{165BC768-22E7-4B9E-879F-83AE529E305C}" type="presParOf" srcId="{04197637-02C6-4043-AF93-A82020CBB595}" destId="{2265B081-78B1-4D74-96ED-A6F1C365F60B}" srcOrd="1" destOrd="0" presId="urn:microsoft.com/office/officeart/2018/5/layout/IconLeafLabelList"/>
    <dgm:cxn modelId="{1A724824-C873-4C12-9F39-786828AAFD7A}" type="presParOf" srcId="{04197637-02C6-4043-AF93-A82020CBB595}" destId="{755B9324-79D9-447C-A3C2-D0B11FC87097}" srcOrd="2" destOrd="0" presId="urn:microsoft.com/office/officeart/2018/5/layout/IconLeafLabelList"/>
    <dgm:cxn modelId="{38F49660-942A-40A7-AD1D-725BB6936655}" type="presParOf" srcId="{755B9324-79D9-447C-A3C2-D0B11FC87097}" destId="{FE13B491-84D5-4622-B196-EDE2728A732E}" srcOrd="0" destOrd="0" presId="urn:microsoft.com/office/officeart/2018/5/layout/IconLeafLabelList"/>
    <dgm:cxn modelId="{0F0A4720-D43E-412C-9B13-A3BA01D33EF6}" type="presParOf" srcId="{755B9324-79D9-447C-A3C2-D0B11FC87097}" destId="{0B2D93EA-9B24-4A7B-962C-82F9F364028A}" srcOrd="1" destOrd="0" presId="urn:microsoft.com/office/officeart/2018/5/layout/IconLeafLabelList"/>
    <dgm:cxn modelId="{BB14C9CA-3F7F-48C3-8EE4-25D8AFE3F7A0}" type="presParOf" srcId="{755B9324-79D9-447C-A3C2-D0B11FC87097}" destId="{7C027F23-EAC7-4E54-B27F-48C8BB862C7A}" srcOrd="2" destOrd="0" presId="urn:microsoft.com/office/officeart/2018/5/layout/IconLeafLabelList"/>
    <dgm:cxn modelId="{05C6DB2B-425B-4521-8271-B731F8867F8D}" type="presParOf" srcId="{755B9324-79D9-447C-A3C2-D0B11FC87097}" destId="{93354B7E-7469-4877-9564-8F31F356D55C}" srcOrd="3" destOrd="0" presId="urn:microsoft.com/office/officeart/2018/5/layout/IconLeafLabelList"/>
    <dgm:cxn modelId="{1B5FFEFC-67B6-47E8-8921-57927BB8A2BD}" type="presParOf" srcId="{04197637-02C6-4043-AF93-A82020CBB595}" destId="{D8DC83CF-A56E-4382-8CD1-0BE6EC53CAC5}" srcOrd="3" destOrd="0" presId="urn:microsoft.com/office/officeart/2018/5/layout/IconLeafLabelList"/>
    <dgm:cxn modelId="{C07CBFA9-DA1B-46C7-BFA3-F646A3603C4D}" type="presParOf" srcId="{04197637-02C6-4043-AF93-A82020CBB595}" destId="{2A06D8B5-5F28-43A7-9A8D-A257C0C618C6}" srcOrd="4" destOrd="0" presId="urn:microsoft.com/office/officeart/2018/5/layout/IconLeafLabelList"/>
    <dgm:cxn modelId="{67F5473D-DD61-4DBF-BD56-8CB4407A2475}" type="presParOf" srcId="{2A06D8B5-5F28-43A7-9A8D-A257C0C618C6}" destId="{9182BC81-A7C5-42DC-BCFC-038E175F4352}" srcOrd="0" destOrd="0" presId="urn:microsoft.com/office/officeart/2018/5/layout/IconLeafLabelList"/>
    <dgm:cxn modelId="{E9A48B30-EFB0-4EAB-B7B4-A5DCB32135E8}" type="presParOf" srcId="{2A06D8B5-5F28-43A7-9A8D-A257C0C618C6}" destId="{195B3C35-EB47-4535-AE65-1315B777FD41}" srcOrd="1" destOrd="0" presId="urn:microsoft.com/office/officeart/2018/5/layout/IconLeafLabelList"/>
    <dgm:cxn modelId="{80FC2BF9-25F7-4EF5-9D29-B0FF210E69B1}" type="presParOf" srcId="{2A06D8B5-5F28-43A7-9A8D-A257C0C618C6}" destId="{F6E4DF6D-1E2D-4087-84F1-16AD316B632D}" srcOrd="2" destOrd="0" presId="urn:microsoft.com/office/officeart/2018/5/layout/IconLeafLabelList"/>
    <dgm:cxn modelId="{94E8D48A-94EC-46BE-8D2D-400A324649B9}" type="presParOf" srcId="{2A06D8B5-5F28-43A7-9A8D-A257C0C618C6}" destId="{71F5CDA3-CDF8-4BB8-938E-55C7F53D5EB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28BFC7-4F09-45B8-BF84-AE44B41F6AA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88AF360-8E5C-4244-824C-E8A45416EC7F}">
      <dgm:prSet/>
      <dgm:spPr/>
      <dgm:t>
        <a:bodyPr/>
        <a:lstStyle/>
        <a:p>
          <a:r>
            <a:rPr lang="en-US" b="0" i="0"/>
            <a:t>In scenarios where manually labeling a large amount of text data is time-consuming or expensive, semi-supervised learning can be useful.</a:t>
          </a:r>
          <a:endParaRPr lang="en-US"/>
        </a:p>
      </dgm:t>
    </dgm:pt>
    <dgm:pt modelId="{6BAF5FBB-CD50-4D19-8BA8-8ED0BF5873AE}" type="parTrans" cxnId="{7FF6934E-9A44-4AA6-9390-91D2DA8E296C}">
      <dgm:prSet/>
      <dgm:spPr/>
      <dgm:t>
        <a:bodyPr/>
        <a:lstStyle/>
        <a:p>
          <a:endParaRPr lang="en-US"/>
        </a:p>
      </dgm:t>
    </dgm:pt>
    <dgm:pt modelId="{ED229477-531A-43F2-877A-1D5C092C71CD}" type="sibTrans" cxnId="{7FF6934E-9A44-4AA6-9390-91D2DA8E296C}">
      <dgm:prSet/>
      <dgm:spPr/>
      <dgm:t>
        <a:bodyPr/>
        <a:lstStyle/>
        <a:p>
          <a:endParaRPr lang="en-US"/>
        </a:p>
      </dgm:t>
    </dgm:pt>
    <dgm:pt modelId="{6B6A40C9-078A-4DB2-97A9-57689227232F}">
      <dgm:prSet/>
      <dgm:spPr/>
      <dgm:t>
        <a:bodyPr/>
        <a:lstStyle/>
        <a:p>
          <a:r>
            <a:rPr lang="en-US" b="0" i="0"/>
            <a:t>Algorithms:</a:t>
          </a:r>
          <a:endParaRPr lang="en-US"/>
        </a:p>
      </dgm:t>
    </dgm:pt>
    <dgm:pt modelId="{69BE0F9B-72F7-4703-8FD3-604343D23041}" type="parTrans" cxnId="{33C7B43C-CFB8-4AE7-B3C7-9AE242D2AF7C}">
      <dgm:prSet/>
      <dgm:spPr/>
      <dgm:t>
        <a:bodyPr/>
        <a:lstStyle/>
        <a:p>
          <a:endParaRPr lang="en-US"/>
        </a:p>
      </dgm:t>
    </dgm:pt>
    <dgm:pt modelId="{549C5F71-5B8E-43A4-B8E8-0F3C55B4B4EA}" type="sibTrans" cxnId="{33C7B43C-CFB8-4AE7-B3C7-9AE242D2AF7C}">
      <dgm:prSet/>
      <dgm:spPr/>
      <dgm:t>
        <a:bodyPr/>
        <a:lstStyle/>
        <a:p>
          <a:endParaRPr lang="en-US"/>
        </a:p>
      </dgm:t>
    </dgm:pt>
    <dgm:pt modelId="{964496E5-58EC-487E-87D0-4F4577D8539B}">
      <dgm:prSet/>
      <dgm:spPr/>
      <dgm:t>
        <a:bodyPr/>
        <a:lstStyle/>
        <a:p>
          <a:r>
            <a:rPr lang="en-US"/>
            <a:t>Self training</a:t>
          </a:r>
        </a:p>
      </dgm:t>
    </dgm:pt>
    <dgm:pt modelId="{793C45C4-6C8C-47B0-8452-B2405B7DD0C4}" type="parTrans" cxnId="{F790553A-3595-4F20-BA3C-E3A9A7995E73}">
      <dgm:prSet/>
      <dgm:spPr/>
      <dgm:t>
        <a:bodyPr/>
        <a:lstStyle/>
        <a:p>
          <a:endParaRPr lang="en-US"/>
        </a:p>
      </dgm:t>
    </dgm:pt>
    <dgm:pt modelId="{FFE2139E-09EA-473E-8192-5D3405864905}" type="sibTrans" cxnId="{F790553A-3595-4F20-BA3C-E3A9A7995E73}">
      <dgm:prSet/>
      <dgm:spPr/>
      <dgm:t>
        <a:bodyPr/>
        <a:lstStyle/>
        <a:p>
          <a:endParaRPr lang="en-US"/>
        </a:p>
      </dgm:t>
    </dgm:pt>
    <dgm:pt modelId="{414B9523-3AA4-472D-867A-1B6DE427579D}">
      <dgm:prSet/>
      <dgm:spPr/>
      <dgm:t>
        <a:bodyPr/>
        <a:lstStyle/>
        <a:p>
          <a:r>
            <a:rPr lang="en-US" b="0" i="0"/>
            <a:t>Co-training</a:t>
          </a:r>
          <a:endParaRPr lang="en-US"/>
        </a:p>
      </dgm:t>
    </dgm:pt>
    <dgm:pt modelId="{490CA236-0EEE-4DEC-9562-90AD577A8773}" type="parTrans" cxnId="{64196CA2-B37B-457D-B5E7-A989D844A14B}">
      <dgm:prSet/>
      <dgm:spPr/>
      <dgm:t>
        <a:bodyPr/>
        <a:lstStyle/>
        <a:p>
          <a:endParaRPr lang="en-US"/>
        </a:p>
      </dgm:t>
    </dgm:pt>
    <dgm:pt modelId="{4B48F7A9-B42E-4EB5-8F1D-4BF2F51827BC}" type="sibTrans" cxnId="{64196CA2-B37B-457D-B5E7-A989D844A14B}">
      <dgm:prSet/>
      <dgm:spPr/>
      <dgm:t>
        <a:bodyPr/>
        <a:lstStyle/>
        <a:p>
          <a:endParaRPr lang="en-US"/>
        </a:p>
      </dgm:t>
    </dgm:pt>
    <dgm:pt modelId="{444C0AE7-8E59-45E0-B510-2DE76A876D61}">
      <dgm:prSet/>
      <dgm:spPr/>
      <dgm:t>
        <a:bodyPr/>
        <a:lstStyle/>
        <a:p>
          <a:r>
            <a:rPr lang="en-US"/>
            <a:t>Transductive SVM</a:t>
          </a:r>
        </a:p>
      </dgm:t>
    </dgm:pt>
    <dgm:pt modelId="{422507FA-F2DB-4634-92D1-31ABC6C698C4}" type="parTrans" cxnId="{6F7C46F0-2FBE-4AFB-A977-6407C7DD43D4}">
      <dgm:prSet/>
      <dgm:spPr/>
      <dgm:t>
        <a:bodyPr/>
        <a:lstStyle/>
        <a:p>
          <a:endParaRPr lang="en-US"/>
        </a:p>
      </dgm:t>
    </dgm:pt>
    <dgm:pt modelId="{EFD462AF-F355-4E29-A34A-45F9CDAA665A}" type="sibTrans" cxnId="{6F7C46F0-2FBE-4AFB-A977-6407C7DD43D4}">
      <dgm:prSet/>
      <dgm:spPr/>
      <dgm:t>
        <a:bodyPr/>
        <a:lstStyle/>
        <a:p>
          <a:endParaRPr lang="en-US"/>
        </a:p>
      </dgm:t>
    </dgm:pt>
    <dgm:pt modelId="{7454085A-DBAC-4378-AB19-F0B6B188C3E8}">
      <dgm:prSet/>
      <dgm:spPr/>
      <dgm:t>
        <a:bodyPr/>
        <a:lstStyle/>
        <a:p>
          <a:r>
            <a:rPr lang="en-US" b="0" i="0"/>
            <a:t>Multiview learning</a:t>
          </a:r>
          <a:endParaRPr lang="en-US"/>
        </a:p>
      </dgm:t>
    </dgm:pt>
    <dgm:pt modelId="{7BEA5C53-FFAF-485E-BAE2-6403B88A85DD}" type="parTrans" cxnId="{F943A594-589E-4BEE-8656-03051980694D}">
      <dgm:prSet/>
      <dgm:spPr/>
      <dgm:t>
        <a:bodyPr/>
        <a:lstStyle/>
        <a:p>
          <a:endParaRPr lang="en-US"/>
        </a:p>
      </dgm:t>
    </dgm:pt>
    <dgm:pt modelId="{DF770EA0-8EAE-4DE8-B982-DBC5FE34F383}" type="sibTrans" cxnId="{F943A594-589E-4BEE-8656-03051980694D}">
      <dgm:prSet/>
      <dgm:spPr/>
      <dgm:t>
        <a:bodyPr/>
        <a:lstStyle/>
        <a:p>
          <a:endParaRPr lang="en-US"/>
        </a:p>
      </dgm:t>
    </dgm:pt>
    <dgm:pt modelId="{B62F7D81-8A8B-4B96-B570-65932CFBA3A3}" type="pres">
      <dgm:prSet presAssocID="{5328BFC7-4F09-45B8-BF84-AE44B41F6AA7}" presName="root" presStyleCnt="0">
        <dgm:presLayoutVars>
          <dgm:dir/>
          <dgm:resizeHandles val="exact"/>
        </dgm:presLayoutVars>
      </dgm:prSet>
      <dgm:spPr/>
    </dgm:pt>
    <dgm:pt modelId="{69407AFC-1319-4E34-821C-506B2F5877E6}" type="pres">
      <dgm:prSet presAssocID="{188AF360-8E5C-4244-824C-E8A45416EC7F}" presName="compNode" presStyleCnt="0"/>
      <dgm:spPr/>
    </dgm:pt>
    <dgm:pt modelId="{B3F26B31-BEB5-41C5-B67E-8457A35B6632}" type="pres">
      <dgm:prSet presAssocID="{188AF360-8E5C-4244-824C-E8A45416EC7F}" presName="bgRect" presStyleLbl="bgShp" presStyleIdx="0" presStyleCnt="2"/>
      <dgm:spPr/>
    </dgm:pt>
    <dgm:pt modelId="{355A51DF-C90C-4CB6-9D85-F3DC20BBDA05}" type="pres">
      <dgm:prSet presAssocID="{188AF360-8E5C-4244-824C-E8A45416EC7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C6A8FEB8-9DDB-4C5A-B868-78C9660B7597}" type="pres">
      <dgm:prSet presAssocID="{188AF360-8E5C-4244-824C-E8A45416EC7F}" presName="spaceRect" presStyleCnt="0"/>
      <dgm:spPr/>
    </dgm:pt>
    <dgm:pt modelId="{927640F5-3E49-446A-B64C-7E7790063DCB}" type="pres">
      <dgm:prSet presAssocID="{188AF360-8E5C-4244-824C-E8A45416EC7F}" presName="parTx" presStyleLbl="revTx" presStyleIdx="0" presStyleCnt="3">
        <dgm:presLayoutVars>
          <dgm:chMax val="0"/>
          <dgm:chPref val="0"/>
        </dgm:presLayoutVars>
      </dgm:prSet>
      <dgm:spPr/>
    </dgm:pt>
    <dgm:pt modelId="{6342F959-1919-46B9-AE75-07D56C556C78}" type="pres">
      <dgm:prSet presAssocID="{ED229477-531A-43F2-877A-1D5C092C71CD}" presName="sibTrans" presStyleCnt="0"/>
      <dgm:spPr/>
    </dgm:pt>
    <dgm:pt modelId="{68673E8B-EA01-4F8D-BE14-4878363A58E7}" type="pres">
      <dgm:prSet presAssocID="{6B6A40C9-078A-4DB2-97A9-57689227232F}" presName="compNode" presStyleCnt="0"/>
      <dgm:spPr/>
    </dgm:pt>
    <dgm:pt modelId="{34702C87-8F64-4E26-A1ED-93ECF22F776E}" type="pres">
      <dgm:prSet presAssocID="{6B6A40C9-078A-4DB2-97A9-57689227232F}" presName="bgRect" presStyleLbl="bgShp" presStyleIdx="1" presStyleCnt="2"/>
      <dgm:spPr/>
    </dgm:pt>
    <dgm:pt modelId="{05FA47BE-C11D-48A0-A900-803500511A32}" type="pres">
      <dgm:prSet presAssocID="{6B6A40C9-078A-4DB2-97A9-57689227232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150EE66C-2D02-4EEE-95DE-D48A8030E13F}" type="pres">
      <dgm:prSet presAssocID="{6B6A40C9-078A-4DB2-97A9-57689227232F}" presName="spaceRect" presStyleCnt="0"/>
      <dgm:spPr/>
    </dgm:pt>
    <dgm:pt modelId="{F2AACE72-20B6-4BA4-A6FF-F0AF89825570}" type="pres">
      <dgm:prSet presAssocID="{6B6A40C9-078A-4DB2-97A9-57689227232F}" presName="parTx" presStyleLbl="revTx" presStyleIdx="1" presStyleCnt="3">
        <dgm:presLayoutVars>
          <dgm:chMax val="0"/>
          <dgm:chPref val="0"/>
        </dgm:presLayoutVars>
      </dgm:prSet>
      <dgm:spPr/>
    </dgm:pt>
    <dgm:pt modelId="{F4503319-F241-42A9-BC33-892CD3328146}" type="pres">
      <dgm:prSet presAssocID="{6B6A40C9-078A-4DB2-97A9-57689227232F}" presName="desTx" presStyleLbl="revTx" presStyleIdx="2" presStyleCnt="3">
        <dgm:presLayoutVars/>
      </dgm:prSet>
      <dgm:spPr/>
    </dgm:pt>
  </dgm:ptLst>
  <dgm:cxnLst>
    <dgm:cxn modelId="{F1F1311D-968E-4E5A-842C-366A4FCD443C}" type="presOf" srcId="{188AF360-8E5C-4244-824C-E8A45416EC7F}" destId="{927640F5-3E49-446A-B64C-7E7790063DCB}" srcOrd="0" destOrd="0" presId="urn:microsoft.com/office/officeart/2018/2/layout/IconVerticalSolidList"/>
    <dgm:cxn modelId="{27F18336-8FB4-4D76-B2D9-08D58003AACC}" type="presOf" srcId="{964496E5-58EC-487E-87D0-4F4577D8539B}" destId="{F4503319-F241-42A9-BC33-892CD3328146}" srcOrd="0" destOrd="0" presId="urn:microsoft.com/office/officeart/2018/2/layout/IconVerticalSolidList"/>
    <dgm:cxn modelId="{F790553A-3595-4F20-BA3C-E3A9A7995E73}" srcId="{6B6A40C9-078A-4DB2-97A9-57689227232F}" destId="{964496E5-58EC-487E-87D0-4F4577D8539B}" srcOrd="0" destOrd="0" parTransId="{793C45C4-6C8C-47B0-8452-B2405B7DD0C4}" sibTransId="{FFE2139E-09EA-473E-8192-5D3405864905}"/>
    <dgm:cxn modelId="{33C7B43C-CFB8-4AE7-B3C7-9AE242D2AF7C}" srcId="{5328BFC7-4F09-45B8-BF84-AE44B41F6AA7}" destId="{6B6A40C9-078A-4DB2-97A9-57689227232F}" srcOrd="1" destOrd="0" parTransId="{69BE0F9B-72F7-4703-8FD3-604343D23041}" sibTransId="{549C5F71-5B8E-43A4-B8E8-0F3C55B4B4EA}"/>
    <dgm:cxn modelId="{7FF6934E-9A44-4AA6-9390-91D2DA8E296C}" srcId="{5328BFC7-4F09-45B8-BF84-AE44B41F6AA7}" destId="{188AF360-8E5C-4244-824C-E8A45416EC7F}" srcOrd="0" destOrd="0" parTransId="{6BAF5FBB-CD50-4D19-8BA8-8ED0BF5873AE}" sibTransId="{ED229477-531A-43F2-877A-1D5C092C71CD}"/>
    <dgm:cxn modelId="{3AD59E56-EFE4-42F2-91C9-9D3802D2982C}" type="presOf" srcId="{444C0AE7-8E59-45E0-B510-2DE76A876D61}" destId="{F4503319-F241-42A9-BC33-892CD3328146}" srcOrd="0" destOrd="2" presId="urn:microsoft.com/office/officeart/2018/2/layout/IconVerticalSolidList"/>
    <dgm:cxn modelId="{6D664580-8846-4734-91A8-D41330A5D433}" type="presOf" srcId="{5328BFC7-4F09-45B8-BF84-AE44B41F6AA7}" destId="{B62F7D81-8A8B-4B96-B570-65932CFBA3A3}" srcOrd="0" destOrd="0" presId="urn:microsoft.com/office/officeart/2018/2/layout/IconVerticalSolidList"/>
    <dgm:cxn modelId="{F943A594-589E-4BEE-8656-03051980694D}" srcId="{6B6A40C9-078A-4DB2-97A9-57689227232F}" destId="{7454085A-DBAC-4378-AB19-F0B6B188C3E8}" srcOrd="3" destOrd="0" parTransId="{7BEA5C53-FFAF-485E-BAE2-6403B88A85DD}" sibTransId="{DF770EA0-8EAE-4DE8-B982-DBC5FE34F383}"/>
    <dgm:cxn modelId="{CD8B5998-976F-4FF6-8A4E-C3046B0ABD24}" type="presOf" srcId="{6B6A40C9-078A-4DB2-97A9-57689227232F}" destId="{F2AACE72-20B6-4BA4-A6FF-F0AF89825570}" srcOrd="0" destOrd="0" presId="urn:microsoft.com/office/officeart/2018/2/layout/IconVerticalSolidList"/>
    <dgm:cxn modelId="{64196CA2-B37B-457D-B5E7-A989D844A14B}" srcId="{6B6A40C9-078A-4DB2-97A9-57689227232F}" destId="{414B9523-3AA4-472D-867A-1B6DE427579D}" srcOrd="1" destOrd="0" parTransId="{490CA236-0EEE-4DEC-9562-90AD577A8773}" sibTransId="{4B48F7A9-B42E-4EB5-8F1D-4BF2F51827BC}"/>
    <dgm:cxn modelId="{A6B084C8-4672-4958-87F0-797B2352BA34}" type="presOf" srcId="{7454085A-DBAC-4378-AB19-F0B6B188C3E8}" destId="{F4503319-F241-42A9-BC33-892CD3328146}" srcOrd="0" destOrd="3" presId="urn:microsoft.com/office/officeart/2018/2/layout/IconVerticalSolidList"/>
    <dgm:cxn modelId="{13E073E9-C309-43E8-B090-20179E5154D5}" type="presOf" srcId="{414B9523-3AA4-472D-867A-1B6DE427579D}" destId="{F4503319-F241-42A9-BC33-892CD3328146}" srcOrd="0" destOrd="1" presId="urn:microsoft.com/office/officeart/2018/2/layout/IconVerticalSolidList"/>
    <dgm:cxn modelId="{6F7C46F0-2FBE-4AFB-A977-6407C7DD43D4}" srcId="{6B6A40C9-078A-4DB2-97A9-57689227232F}" destId="{444C0AE7-8E59-45E0-B510-2DE76A876D61}" srcOrd="2" destOrd="0" parTransId="{422507FA-F2DB-4634-92D1-31ABC6C698C4}" sibTransId="{EFD462AF-F355-4E29-A34A-45F9CDAA665A}"/>
    <dgm:cxn modelId="{5BC8ADAC-0620-4DAE-AA38-23D1F41AEC1C}" type="presParOf" srcId="{B62F7D81-8A8B-4B96-B570-65932CFBA3A3}" destId="{69407AFC-1319-4E34-821C-506B2F5877E6}" srcOrd="0" destOrd="0" presId="urn:microsoft.com/office/officeart/2018/2/layout/IconVerticalSolidList"/>
    <dgm:cxn modelId="{5DFF4432-AA0A-408C-946A-6FBD4597B2A2}" type="presParOf" srcId="{69407AFC-1319-4E34-821C-506B2F5877E6}" destId="{B3F26B31-BEB5-41C5-B67E-8457A35B6632}" srcOrd="0" destOrd="0" presId="urn:microsoft.com/office/officeart/2018/2/layout/IconVerticalSolidList"/>
    <dgm:cxn modelId="{1F43C411-2714-45B2-BAD0-99AEE466E3B8}" type="presParOf" srcId="{69407AFC-1319-4E34-821C-506B2F5877E6}" destId="{355A51DF-C90C-4CB6-9D85-F3DC20BBDA05}" srcOrd="1" destOrd="0" presId="urn:microsoft.com/office/officeart/2018/2/layout/IconVerticalSolidList"/>
    <dgm:cxn modelId="{2B015F34-5644-4732-A366-777A03A6CBCC}" type="presParOf" srcId="{69407AFC-1319-4E34-821C-506B2F5877E6}" destId="{C6A8FEB8-9DDB-4C5A-B868-78C9660B7597}" srcOrd="2" destOrd="0" presId="urn:microsoft.com/office/officeart/2018/2/layout/IconVerticalSolidList"/>
    <dgm:cxn modelId="{4FABC0A8-500A-4257-BDFA-647DB5A00686}" type="presParOf" srcId="{69407AFC-1319-4E34-821C-506B2F5877E6}" destId="{927640F5-3E49-446A-B64C-7E7790063DCB}" srcOrd="3" destOrd="0" presId="urn:microsoft.com/office/officeart/2018/2/layout/IconVerticalSolidList"/>
    <dgm:cxn modelId="{357D8848-CA38-4443-906B-9F1B1F5AC3A8}" type="presParOf" srcId="{B62F7D81-8A8B-4B96-B570-65932CFBA3A3}" destId="{6342F959-1919-46B9-AE75-07D56C556C78}" srcOrd="1" destOrd="0" presId="urn:microsoft.com/office/officeart/2018/2/layout/IconVerticalSolidList"/>
    <dgm:cxn modelId="{C2732454-63B9-4D7F-8E61-F292E0E0A566}" type="presParOf" srcId="{B62F7D81-8A8B-4B96-B570-65932CFBA3A3}" destId="{68673E8B-EA01-4F8D-BE14-4878363A58E7}" srcOrd="2" destOrd="0" presId="urn:microsoft.com/office/officeart/2018/2/layout/IconVerticalSolidList"/>
    <dgm:cxn modelId="{D999904E-A9A0-4929-A50F-7FEC66800036}" type="presParOf" srcId="{68673E8B-EA01-4F8D-BE14-4878363A58E7}" destId="{34702C87-8F64-4E26-A1ED-93ECF22F776E}" srcOrd="0" destOrd="0" presId="urn:microsoft.com/office/officeart/2018/2/layout/IconVerticalSolidList"/>
    <dgm:cxn modelId="{DE7F2F50-A601-42C1-A301-38790CB0CC22}" type="presParOf" srcId="{68673E8B-EA01-4F8D-BE14-4878363A58E7}" destId="{05FA47BE-C11D-48A0-A900-803500511A32}" srcOrd="1" destOrd="0" presId="urn:microsoft.com/office/officeart/2018/2/layout/IconVerticalSolidList"/>
    <dgm:cxn modelId="{CAA5DD55-ECBC-4955-AA1B-B989077C07A0}" type="presParOf" srcId="{68673E8B-EA01-4F8D-BE14-4878363A58E7}" destId="{150EE66C-2D02-4EEE-95DE-D48A8030E13F}" srcOrd="2" destOrd="0" presId="urn:microsoft.com/office/officeart/2018/2/layout/IconVerticalSolidList"/>
    <dgm:cxn modelId="{C7CC2D06-63C1-4B37-B173-353ACD2CEFA2}" type="presParOf" srcId="{68673E8B-EA01-4F8D-BE14-4878363A58E7}" destId="{F2AACE72-20B6-4BA4-A6FF-F0AF89825570}" srcOrd="3" destOrd="0" presId="urn:microsoft.com/office/officeart/2018/2/layout/IconVerticalSolidList"/>
    <dgm:cxn modelId="{D995B1A1-2242-42FE-9BB8-46C38BDEF4AB}" type="presParOf" srcId="{68673E8B-EA01-4F8D-BE14-4878363A58E7}" destId="{F4503319-F241-42A9-BC33-892CD332814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C648E6-CA8A-4DE4-908C-82439852EAE2}"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IN"/>
        </a:p>
      </dgm:t>
    </dgm:pt>
    <dgm:pt modelId="{DDC1A33A-1526-4322-A894-300DF0B5CDAB}">
      <dgm:prSet phldrT="[Text]" custT="1"/>
      <dgm:spPr/>
      <dgm:t>
        <a:bodyPr/>
        <a:lstStyle/>
        <a:p>
          <a:r>
            <a:rPr lang="en-IN" sz="1600" dirty="0"/>
            <a:t>Data collection</a:t>
          </a:r>
        </a:p>
      </dgm:t>
    </dgm:pt>
    <dgm:pt modelId="{27D54124-B5CA-44DC-BC64-B7AE2BA6A2E6}" type="parTrans" cxnId="{920BD84D-9832-440F-9517-F8D95E5A94A5}">
      <dgm:prSet/>
      <dgm:spPr/>
      <dgm:t>
        <a:bodyPr/>
        <a:lstStyle/>
        <a:p>
          <a:endParaRPr lang="en-IN"/>
        </a:p>
      </dgm:t>
    </dgm:pt>
    <dgm:pt modelId="{A3E225D0-152C-44F0-A457-FE7602C091A5}" type="sibTrans" cxnId="{920BD84D-9832-440F-9517-F8D95E5A94A5}">
      <dgm:prSet custT="1"/>
      <dgm:spPr/>
      <dgm:t>
        <a:bodyPr/>
        <a:lstStyle/>
        <a:p>
          <a:endParaRPr lang="en-IN" sz="1200"/>
        </a:p>
      </dgm:t>
    </dgm:pt>
    <dgm:pt modelId="{ED4379BA-FEE8-4A48-8A19-0D0972C7037E}">
      <dgm:prSet phldrT="[Text]" custT="1"/>
      <dgm:spPr/>
      <dgm:t>
        <a:bodyPr/>
        <a:lstStyle/>
        <a:p>
          <a:r>
            <a:rPr lang="en-IN" sz="1600" dirty="0"/>
            <a:t>Pre-processing</a:t>
          </a:r>
        </a:p>
      </dgm:t>
    </dgm:pt>
    <dgm:pt modelId="{A3E22885-9D47-4020-9754-9AF054FB8B7E}" type="parTrans" cxnId="{336FC7F5-8B3C-4D9D-BEB2-335223A567DE}">
      <dgm:prSet/>
      <dgm:spPr/>
      <dgm:t>
        <a:bodyPr/>
        <a:lstStyle/>
        <a:p>
          <a:endParaRPr lang="en-IN"/>
        </a:p>
      </dgm:t>
    </dgm:pt>
    <dgm:pt modelId="{52845D9C-5D40-4489-BE2F-8BDCE63D776E}" type="sibTrans" cxnId="{336FC7F5-8B3C-4D9D-BEB2-335223A567DE}">
      <dgm:prSet custT="1"/>
      <dgm:spPr/>
      <dgm:t>
        <a:bodyPr/>
        <a:lstStyle/>
        <a:p>
          <a:endParaRPr lang="en-IN" sz="1200"/>
        </a:p>
      </dgm:t>
    </dgm:pt>
    <dgm:pt modelId="{8B1BC064-8580-4072-BA5B-C289C9F6AA00}">
      <dgm:prSet phldrT="[Text]" custT="1"/>
      <dgm:spPr/>
      <dgm:t>
        <a:bodyPr/>
        <a:lstStyle/>
        <a:p>
          <a:r>
            <a:rPr lang="en-IN" sz="1600" dirty="0"/>
            <a:t>Feature </a:t>
          </a:r>
          <a:r>
            <a:rPr lang="en-IN" sz="1600" dirty="0" err="1"/>
            <a:t>Engg</a:t>
          </a:r>
          <a:endParaRPr lang="en-IN" sz="1600" dirty="0"/>
        </a:p>
      </dgm:t>
    </dgm:pt>
    <dgm:pt modelId="{8C3E045B-E75E-48B2-B07C-BD5BE95287B3}" type="parTrans" cxnId="{430D52C9-C536-4834-BC7C-243481AB012E}">
      <dgm:prSet/>
      <dgm:spPr/>
      <dgm:t>
        <a:bodyPr/>
        <a:lstStyle/>
        <a:p>
          <a:endParaRPr lang="en-IN"/>
        </a:p>
      </dgm:t>
    </dgm:pt>
    <dgm:pt modelId="{7FA9C7FD-099A-4B1A-9A67-460E1D8B06F7}" type="sibTrans" cxnId="{430D52C9-C536-4834-BC7C-243481AB012E}">
      <dgm:prSet custT="1"/>
      <dgm:spPr/>
      <dgm:t>
        <a:bodyPr/>
        <a:lstStyle/>
        <a:p>
          <a:endParaRPr lang="en-IN" sz="1200"/>
        </a:p>
      </dgm:t>
    </dgm:pt>
    <dgm:pt modelId="{33F9D863-49D5-4967-BDF7-A03CBF9755DB}">
      <dgm:prSet phldrT="[Text]" custT="1"/>
      <dgm:spPr/>
      <dgm:t>
        <a:bodyPr/>
        <a:lstStyle/>
        <a:p>
          <a:r>
            <a:rPr lang="en-IN" sz="1600" dirty="0" err="1"/>
            <a:t>Modeling</a:t>
          </a:r>
          <a:endParaRPr lang="en-IN" sz="1600" dirty="0"/>
        </a:p>
      </dgm:t>
    </dgm:pt>
    <dgm:pt modelId="{0F247EAD-33AD-48C9-8551-51DC295FFDAB}" type="parTrans" cxnId="{F71CA9CB-C5B8-47E1-B8AD-8E783DFF20D9}">
      <dgm:prSet/>
      <dgm:spPr/>
      <dgm:t>
        <a:bodyPr/>
        <a:lstStyle/>
        <a:p>
          <a:endParaRPr lang="en-IN"/>
        </a:p>
      </dgm:t>
    </dgm:pt>
    <dgm:pt modelId="{CE42E832-6140-4B18-B75B-D384FD6D61C0}" type="sibTrans" cxnId="{F71CA9CB-C5B8-47E1-B8AD-8E783DFF20D9}">
      <dgm:prSet custT="1"/>
      <dgm:spPr/>
      <dgm:t>
        <a:bodyPr/>
        <a:lstStyle/>
        <a:p>
          <a:endParaRPr lang="en-IN" sz="1200"/>
        </a:p>
      </dgm:t>
    </dgm:pt>
    <dgm:pt modelId="{B7BCB57C-DE9E-4F12-85D1-BFEE8CC5AF54}">
      <dgm:prSet phldrT="[Text]" custT="1"/>
      <dgm:spPr/>
      <dgm:t>
        <a:bodyPr/>
        <a:lstStyle/>
        <a:p>
          <a:r>
            <a:rPr lang="en-IN" sz="1600" dirty="0"/>
            <a:t>Deployment</a:t>
          </a:r>
        </a:p>
      </dgm:t>
    </dgm:pt>
    <dgm:pt modelId="{B945678B-18E8-4FE6-A27D-7B23B0BC0F1E}" type="parTrans" cxnId="{65D08482-46B6-408E-88D0-108D835929E8}">
      <dgm:prSet/>
      <dgm:spPr/>
      <dgm:t>
        <a:bodyPr/>
        <a:lstStyle/>
        <a:p>
          <a:endParaRPr lang="en-IN"/>
        </a:p>
      </dgm:t>
    </dgm:pt>
    <dgm:pt modelId="{BE810CFE-A971-47EB-BBB4-589C11D21230}" type="sibTrans" cxnId="{65D08482-46B6-408E-88D0-108D835929E8}">
      <dgm:prSet custT="1"/>
      <dgm:spPr/>
      <dgm:t>
        <a:bodyPr/>
        <a:lstStyle/>
        <a:p>
          <a:endParaRPr lang="en-IN" sz="1200"/>
        </a:p>
      </dgm:t>
    </dgm:pt>
    <dgm:pt modelId="{0AC7F57C-6E22-430D-9498-AABE512A7BAB}">
      <dgm:prSet custT="1"/>
      <dgm:spPr/>
      <dgm:t>
        <a:bodyPr/>
        <a:lstStyle/>
        <a:p>
          <a:r>
            <a:rPr lang="en-IN" sz="1600" dirty="0"/>
            <a:t>Splitting</a:t>
          </a:r>
        </a:p>
      </dgm:t>
    </dgm:pt>
    <dgm:pt modelId="{8A111207-2561-4C76-9F98-0CE396031242}" type="parTrans" cxnId="{32E57597-60CA-479F-A9CF-F835F504247B}">
      <dgm:prSet/>
      <dgm:spPr/>
      <dgm:t>
        <a:bodyPr/>
        <a:lstStyle/>
        <a:p>
          <a:endParaRPr lang="en-IN"/>
        </a:p>
      </dgm:t>
    </dgm:pt>
    <dgm:pt modelId="{B9A44356-6001-42C1-89D4-4B20CB1CDB39}" type="sibTrans" cxnId="{32E57597-60CA-479F-A9CF-F835F504247B}">
      <dgm:prSet custT="1"/>
      <dgm:spPr/>
      <dgm:t>
        <a:bodyPr/>
        <a:lstStyle/>
        <a:p>
          <a:endParaRPr lang="en-IN" sz="1200"/>
        </a:p>
      </dgm:t>
    </dgm:pt>
    <dgm:pt modelId="{9464155F-E760-444D-94D5-65BFFCC186F4}">
      <dgm:prSet custT="1"/>
      <dgm:spPr/>
      <dgm:t>
        <a:bodyPr/>
        <a:lstStyle/>
        <a:p>
          <a:r>
            <a:rPr lang="en-IN" sz="1600" dirty="0"/>
            <a:t>Feature Selection</a:t>
          </a:r>
        </a:p>
      </dgm:t>
    </dgm:pt>
    <dgm:pt modelId="{3BCDA168-0945-4C02-8DFE-518A578407A4}" type="parTrans" cxnId="{87EEB16A-23EA-4884-A1F9-CD71E06C9A91}">
      <dgm:prSet/>
      <dgm:spPr/>
      <dgm:t>
        <a:bodyPr/>
        <a:lstStyle/>
        <a:p>
          <a:endParaRPr lang="en-IN"/>
        </a:p>
      </dgm:t>
    </dgm:pt>
    <dgm:pt modelId="{E457111F-2E03-458D-A168-BB1D24EB69C5}" type="sibTrans" cxnId="{87EEB16A-23EA-4884-A1F9-CD71E06C9A91}">
      <dgm:prSet custT="1"/>
      <dgm:spPr/>
      <dgm:t>
        <a:bodyPr/>
        <a:lstStyle/>
        <a:p>
          <a:endParaRPr lang="en-IN" sz="1200"/>
        </a:p>
      </dgm:t>
    </dgm:pt>
    <dgm:pt modelId="{216FAAC6-F88C-4737-8B6D-B3E1E254A951}" type="pres">
      <dgm:prSet presAssocID="{B6C648E6-CA8A-4DE4-908C-82439852EAE2}" presName="cycle" presStyleCnt="0">
        <dgm:presLayoutVars>
          <dgm:dir/>
          <dgm:resizeHandles val="exact"/>
        </dgm:presLayoutVars>
      </dgm:prSet>
      <dgm:spPr/>
    </dgm:pt>
    <dgm:pt modelId="{A8490CCB-9DA5-4AAE-86A3-95BA1B685F3F}" type="pres">
      <dgm:prSet presAssocID="{DDC1A33A-1526-4322-A894-300DF0B5CDAB}" presName="node" presStyleLbl="node1" presStyleIdx="0" presStyleCnt="7">
        <dgm:presLayoutVars>
          <dgm:bulletEnabled val="1"/>
        </dgm:presLayoutVars>
      </dgm:prSet>
      <dgm:spPr/>
    </dgm:pt>
    <dgm:pt modelId="{281964CE-7687-4DF9-8670-CE5E07B71DA8}" type="pres">
      <dgm:prSet presAssocID="{A3E225D0-152C-44F0-A457-FE7602C091A5}" presName="sibTrans" presStyleLbl="sibTrans2D1" presStyleIdx="0" presStyleCnt="7"/>
      <dgm:spPr/>
    </dgm:pt>
    <dgm:pt modelId="{4C0EFB26-BD94-475F-AA8B-F582D18384D6}" type="pres">
      <dgm:prSet presAssocID="{A3E225D0-152C-44F0-A457-FE7602C091A5}" presName="connectorText" presStyleLbl="sibTrans2D1" presStyleIdx="0" presStyleCnt="7"/>
      <dgm:spPr/>
    </dgm:pt>
    <dgm:pt modelId="{07317F12-5973-4C0B-A7E8-8EB023D8929F}" type="pres">
      <dgm:prSet presAssocID="{ED4379BA-FEE8-4A48-8A19-0D0972C7037E}" presName="node" presStyleLbl="node1" presStyleIdx="1" presStyleCnt="7">
        <dgm:presLayoutVars>
          <dgm:bulletEnabled val="1"/>
        </dgm:presLayoutVars>
      </dgm:prSet>
      <dgm:spPr/>
    </dgm:pt>
    <dgm:pt modelId="{2403857D-0B7E-4426-99E4-9FE42C7EB22C}" type="pres">
      <dgm:prSet presAssocID="{52845D9C-5D40-4489-BE2F-8BDCE63D776E}" presName="sibTrans" presStyleLbl="sibTrans2D1" presStyleIdx="1" presStyleCnt="7"/>
      <dgm:spPr/>
    </dgm:pt>
    <dgm:pt modelId="{F4D3AF8B-6A65-4065-AB43-38253D903B6D}" type="pres">
      <dgm:prSet presAssocID="{52845D9C-5D40-4489-BE2F-8BDCE63D776E}" presName="connectorText" presStyleLbl="sibTrans2D1" presStyleIdx="1" presStyleCnt="7"/>
      <dgm:spPr/>
    </dgm:pt>
    <dgm:pt modelId="{9DDFE713-F8B2-4A1B-B280-7735889A36EB}" type="pres">
      <dgm:prSet presAssocID="{0AC7F57C-6E22-430D-9498-AABE512A7BAB}" presName="node" presStyleLbl="node1" presStyleIdx="2" presStyleCnt="7">
        <dgm:presLayoutVars>
          <dgm:bulletEnabled val="1"/>
        </dgm:presLayoutVars>
      </dgm:prSet>
      <dgm:spPr/>
    </dgm:pt>
    <dgm:pt modelId="{8C60162C-A186-4BBC-B9B6-AE2787AC5B57}" type="pres">
      <dgm:prSet presAssocID="{B9A44356-6001-42C1-89D4-4B20CB1CDB39}" presName="sibTrans" presStyleLbl="sibTrans2D1" presStyleIdx="2" presStyleCnt="7"/>
      <dgm:spPr/>
    </dgm:pt>
    <dgm:pt modelId="{BB958B9E-06F3-4F2C-AC51-9422BE751EA2}" type="pres">
      <dgm:prSet presAssocID="{B9A44356-6001-42C1-89D4-4B20CB1CDB39}" presName="connectorText" presStyleLbl="sibTrans2D1" presStyleIdx="2" presStyleCnt="7"/>
      <dgm:spPr/>
    </dgm:pt>
    <dgm:pt modelId="{4F310767-4EDA-4B66-B381-C1AB10B3F018}" type="pres">
      <dgm:prSet presAssocID="{9464155F-E760-444D-94D5-65BFFCC186F4}" presName="node" presStyleLbl="node1" presStyleIdx="3" presStyleCnt="7">
        <dgm:presLayoutVars>
          <dgm:bulletEnabled val="1"/>
        </dgm:presLayoutVars>
      </dgm:prSet>
      <dgm:spPr/>
    </dgm:pt>
    <dgm:pt modelId="{AF590EC3-31FA-4DBA-A897-B853F671AFB4}" type="pres">
      <dgm:prSet presAssocID="{E457111F-2E03-458D-A168-BB1D24EB69C5}" presName="sibTrans" presStyleLbl="sibTrans2D1" presStyleIdx="3" presStyleCnt="7"/>
      <dgm:spPr/>
    </dgm:pt>
    <dgm:pt modelId="{518E8FEE-C2FB-448D-A9CA-18810AAEB8B1}" type="pres">
      <dgm:prSet presAssocID="{E457111F-2E03-458D-A168-BB1D24EB69C5}" presName="connectorText" presStyleLbl="sibTrans2D1" presStyleIdx="3" presStyleCnt="7"/>
      <dgm:spPr/>
    </dgm:pt>
    <dgm:pt modelId="{046DD587-A282-4F2C-A36C-AD3431EA640B}" type="pres">
      <dgm:prSet presAssocID="{8B1BC064-8580-4072-BA5B-C289C9F6AA00}" presName="node" presStyleLbl="node1" presStyleIdx="4" presStyleCnt="7">
        <dgm:presLayoutVars>
          <dgm:bulletEnabled val="1"/>
        </dgm:presLayoutVars>
      </dgm:prSet>
      <dgm:spPr/>
    </dgm:pt>
    <dgm:pt modelId="{8B4D342B-4A3E-409D-A481-4576D384EF45}" type="pres">
      <dgm:prSet presAssocID="{7FA9C7FD-099A-4B1A-9A67-460E1D8B06F7}" presName="sibTrans" presStyleLbl="sibTrans2D1" presStyleIdx="4" presStyleCnt="7"/>
      <dgm:spPr/>
    </dgm:pt>
    <dgm:pt modelId="{9E5808D3-13DB-4220-87FD-308A0AEAB1D9}" type="pres">
      <dgm:prSet presAssocID="{7FA9C7FD-099A-4B1A-9A67-460E1D8B06F7}" presName="connectorText" presStyleLbl="sibTrans2D1" presStyleIdx="4" presStyleCnt="7"/>
      <dgm:spPr/>
    </dgm:pt>
    <dgm:pt modelId="{DEE71FBC-352C-4674-A644-F661138DE909}" type="pres">
      <dgm:prSet presAssocID="{33F9D863-49D5-4967-BDF7-A03CBF9755DB}" presName="node" presStyleLbl="node1" presStyleIdx="5" presStyleCnt="7">
        <dgm:presLayoutVars>
          <dgm:bulletEnabled val="1"/>
        </dgm:presLayoutVars>
      </dgm:prSet>
      <dgm:spPr/>
    </dgm:pt>
    <dgm:pt modelId="{96638DD2-D74C-45AA-8EB3-1E766392922F}" type="pres">
      <dgm:prSet presAssocID="{CE42E832-6140-4B18-B75B-D384FD6D61C0}" presName="sibTrans" presStyleLbl="sibTrans2D1" presStyleIdx="5" presStyleCnt="7"/>
      <dgm:spPr/>
    </dgm:pt>
    <dgm:pt modelId="{5E12084C-4148-4395-9808-BA7305969A54}" type="pres">
      <dgm:prSet presAssocID="{CE42E832-6140-4B18-B75B-D384FD6D61C0}" presName="connectorText" presStyleLbl="sibTrans2D1" presStyleIdx="5" presStyleCnt="7"/>
      <dgm:spPr/>
    </dgm:pt>
    <dgm:pt modelId="{949B5126-F748-4EC6-ADB9-335515E5D121}" type="pres">
      <dgm:prSet presAssocID="{B7BCB57C-DE9E-4F12-85D1-BFEE8CC5AF54}" presName="node" presStyleLbl="node1" presStyleIdx="6" presStyleCnt="7">
        <dgm:presLayoutVars>
          <dgm:bulletEnabled val="1"/>
        </dgm:presLayoutVars>
      </dgm:prSet>
      <dgm:spPr/>
    </dgm:pt>
    <dgm:pt modelId="{306C467D-7B5F-4BFA-872F-07A0A648A0BF}" type="pres">
      <dgm:prSet presAssocID="{BE810CFE-A971-47EB-BBB4-589C11D21230}" presName="sibTrans" presStyleLbl="sibTrans2D1" presStyleIdx="6" presStyleCnt="7"/>
      <dgm:spPr/>
    </dgm:pt>
    <dgm:pt modelId="{1FE5A27E-148E-42E5-8A7D-5BDC5B1BFFB4}" type="pres">
      <dgm:prSet presAssocID="{BE810CFE-A971-47EB-BBB4-589C11D21230}" presName="connectorText" presStyleLbl="sibTrans2D1" presStyleIdx="6" presStyleCnt="7"/>
      <dgm:spPr/>
    </dgm:pt>
  </dgm:ptLst>
  <dgm:cxnLst>
    <dgm:cxn modelId="{0A04030B-545C-4EA5-8251-A9636DF517DC}" type="presOf" srcId="{9464155F-E760-444D-94D5-65BFFCC186F4}" destId="{4F310767-4EDA-4B66-B381-C1AB10B3F018}" srcOrd="0" destOrd="0" presId="urn:microsoft.com/office/officeart/2005/8/layout/cycle2"/>
    <dgm:cxn modelId="{69AADA24-D81E-4DAC-8A3F-8290F467F850}" type="presOf" srcId="{BE810CFE-A971-47EB-BBB4-589C11D21230}" destId="{306C467D-7B5F-4BFA-872F-07A0A648A0BF}" srcOrd="0" destOrd="0" presId="urn:microsoft.com/office/officeart/2005/8/layout/cycle2"/>
    <dgm:cxn modelId="{17E73434-2C4E-4900-826B-A693B187313A}" type="presOf" srcId="{CE42E832-6140-4B18-B75B-D384FD6D61C0}" destId="{5E12084C-4148-4395-9808-BA7305969A54}" srcOrd="1" destOrd="0" presId="urn:microsoft.com/office/officeart/2005/8/layout/cycle2"/>
    <dgm:cxn modelId="{C057D360-8A67-469F-98C9-0C5183F09DDC}" type="presOf" srcId="{7FA9C7FD-099A-4B1A-9A67-460E1D8B06F7}" destId="{9E5808D3-13DB-4220-87FD-308A0AEAB1D9}" srcOrd="1" destOrd="0" presId="urn:microsoft.com/office/officeart/2005/8/layout/cycle2"/>
    <dgm:cxn modelId="{092CAD62-07E2-4EAF-98F4-67BA3D1BFA90}" type="presOf" srcId="{E457111F-2E03-458D-A168-BB1D24EB69C5}" destId="{518E8FEE-C2FB-448D-A9CA-18810AAEB8B1}" srcOrd="1" destOrd="0" presId="urn:microsoft.com/office/officeart/2005/8/layout/cycle2"/>
    <dgm:cxn modelId="{6D9D4B64-6AE2-42FF-B63A-2191D6C41A0E}" type="presOf" srcId="{A3E225D0-152C-44F0-A457-FE7602C091A5}" destId="{4C0EFB26-BD94-475F-AA8B-F582D18384D6}" srcOrd="1" destOrd="0" presId="urn:microsoft.com/office/officeart/2005/8/layout/cycle2"/>
    <dgm:cxn modelId="{3C96B665-D393-4008-90B0-98D7AA7F71A2}" type="presOf" srcId="{DDC1A33A-1526-4322-A894-300DF0B5CDAB}" destId="{A8490CCB-9DA5-4AAE-86A3-95BA1B685F3F}" srcOrd="0" destOrd="0" presId="urn:microsoft.com/office/officeart/2005/8/layout/cycle2"/>
    <dgm:cxn modelId="{40EC5F48-D98A-4E5E-B264-4015A5CFC6B7}" type="presOf" srcId="{ED4379BA-FEE8-4A48-8A19-0D0972C7037E}" destId="{07317F12-5973-4C0B-A7E8-8EB023D8929F}" srcOrd="0" destOrd="0" presId="urn:microsoft.com/office/officeart/2005/8/layout/cycle2"/>
    <dgm:cxn modelId="{87EEB16A-23EA-4884-A1F9-CD71E06C9A91}" srcId="{B6C648E6-CA8A-4DE4-908C-82439852EAE2}" destId="{9464155F-E760-444D-94D5-65BFFCC186F4}" srcOrd="3" destOrd="0" parTransId="{3BCDA168-0945-4C02-8DFE-518A578407A4}" sibTransId="{E457111F-2E03-458D-A168-BB1D24EB69C5}"/>
    <dgm:cxn modelId="{920BD84D-9832-440F-9517-F8D95E5A94A5}" srcId="{B6C648E6-CA8A-4DE4-908C-82439852EAE2}" destId="{DDC1A33A-1526-4322-A894-300DF0B5CDAB}" srcOrd="0" destOrd="0" parTransId="{27D54124-B5CA-44DC-BC64-B7AE2BA6A2E6}" sibTransId="{A3E225D0-152C-44F0-A457-FE7602C091A5}"/>
    <dgm:cxn modelId="{0A32DC4D-F337-4B8F-84F2-2E7F30A2BBAE}" type="presOf" srcId="{B7BCB57C-DE9E-4F12-85D1-BFEE8CC5AF54}" destId="{949B5126-F748-4EC6-ADB9-335515E5D121}" srcOrd="0" destOrd="0" presId="urn:microsoft.com/office/officeart/2005/8/layout/cycle2"/>
    <dgm:cxn modelId="{9A33F44E-D190-409A-B055-7B82B57BBD85}" type="presOf" srcId="{A3E225D0-152C-44F0-A457-FE7602C091A5}" destId="{281964CE-7687-4DF9-8670-CE5E07B71DA8}" srcOrd="0" destOrd="0" presId="urn:microsoft.com/office/officeart/2005/8/layout/cycle2"/>
    <dgm:cxn modelId="{01716852-4D21-45F7-B94F-835C085263E3}" type="presOf" srcId="{B9A44356-6001-42C1-89D4-4B20CB1CDB39}" destId="{BB958B9E-06F3-4F2C-AC51-9422BE751EA2}" srcOrd="1" destOrd="0" presId="urn:microsoft.com/office/officeart/2005/8/layout/cycle2"/>
    <dgm:cxn modelId="{7E583654-9FB3-4823-8627-8D381174AB90}" type="presOf" srcId="{E457111F-2E03-458D-A168-BB1D24EB69C5}" destId="{AF590EC3-31FA-4DBA-A897-B853F671AFB4}" srcOrd="0" destOrd="0" presId="urn:microsoft.com/office/officeart/2005/8/layout/cycle2"/>
    <dgm:cxn modelId="{ED3CF359-5ACC-4DB1-A5A0-39E0029E0B2B}" type="presOf" srcId="{7FA9C7FD-099A-4B1A-9A67-460E1D8B06F7}" destId="{8B4D342B-4A3E-409D-A481-4576D384EF45}" srcOrd="0" destOrd="0" presId="urn:microsoft.com/office/officeart/2005/8/layout/cycle2"/>
    <dgm:cxn modelId="{65D08482-46B6-408E-88D0-108D835929E8}" srcId="{B6C648E6-CA8A-4DE4-908C-82439852EAE2}" destId="{B7BCB57C-DE9E-4F12-85D1-BFEE8CC5AF54}" srcOrd="6" destOrd="0" parTransId="{B945678B-18E8-4FE6-A27D-7B23B0BC0F1E}" sibTransId="{BE810CFE-A971-47EB-BBB4-589C11D21230}"/>
    <dgm:cxn modelId="{DDDCA988-37B0-4E8E-B215-AD8BDBFA6B0F}" type="presOf" srcId="{52845D9C-5D40-4489-BE2F-8BDCE63D776E}" destId="{2403857D-0B7E-4426-99E4-9FE42C7EB22C}" srcOrd="0" destOrd="0" presId="urn:microsoft.com/office/officeart/2005/8/layout/cycle2"/>
    <dgm:cxn modelId="{32E57597-60CA-479F-A9CF-F835F504247B}" srcId="{B6C648E6-CA8A-4DE4-908C-82439852EAE2}" destId="{0AC7F57C-6E22-430D-9498-AABE512A7BAB}" srcOrd="2" destOrd="0" parTransId="{8A111207-2561-4C76-9F98-0CE396031242}" sibTransId="{B9A44356-6001-42C1-89D4-4B20CB1CDB39}"/>
    <dgm:cxn modelId="{189A11A0-8EC0-4E36-98E7-BF97BE994E63}" type="presOf" srcId="{CE42E832-6140-4B18-B75B-D384FD6D61C0}" destId="{96638DD2-D74C-45AA-8EB3-1E766392922F}" srcOrd="0" destOrd="0" presId="urn:microsoft.com/office/officeart/2005/8/layout/cycle2"/>
    <dgm:cxn modelId="{97C520B1-68BD-4C79-BE18-740551B93D77}" type="presOf" srcId="{52845D9C-5D40-4489-BE2F-8BDCE63D776E}" destId="{F4D3AF8B-6A65-4065-AB43-38253D903B6D}" srcOrd="1" destOrd="0" presId="urn:microsoft.com/office/officeart/2005/8/layout/cycle2"/>
    <dgm:cxn modelId="{D12167B3-CCC2-4C6A-B207-B345E95D9636}" type="presOf" srcId="{B9A44356-6001-42C1-89D4-4B20CB1CDB39}" destId="{8C60162C-A186-4BBC-B9B6-AE2787AC5B57}" srcOrd="0" destOrd="0" presId="urn:microsoft.com/office/officeart/2005/8/layout/cycle2"/>
    <dgm:cxn modelId="{95894FC3-8784-4240-9FDE-C4B5FEB96005}" type="presOf" srcId="{8B1BC064-8580-4072-BA5B-C289C9F6AA00}" destId="{046DD587-A282-4F2C-A36C-AD3431EA640B}" srcOrd="0" destOrd="0" presId="urn:microsoft.com/office/officeart/2005/8/layout/cycle2"/>
    <dgm:cxn modelId="{430D52C9-C536-4834-BC7C-243481AB012E}" srcId="{B6C648E6-CA8A-4DE4-908C-82439852EAE2}" destId="{8B1BC064-8580-4072-BA5B-C289C9F6AA00}" srcOrd="4" destOrd="0" parTransId="{8C3E045B-E75E-48B2-B07C-BD5BE95287B3}" sibTransId="{7FA9C7FD-099A-4B1A-9A67-460E1D8B06F7}"/>
    <dgm:cxn modelId="{E27EE5CA-1A89-43EF-B8F2-C5AA9475C8FA}" type="presOf" srcId="{B6C648E6-CA8A-4DE4-908C-82439852EAE2}" destId="{216FAAC6-F88C-4737-8B6D-B3E1E254A951}" srcOrd="0" destOrd="0" presId="urn:microsoft.com/office/officeart/2005/8/layout/cycle2"/>
    <dgm:cxn modelId="{F71CA9CB-C5B8-47E1-B8AD-8E783DFF20D9}" srcId="{B6C648E6-CA8A-4DE4-908C-82439852EAE2}" destId="{33F9D863-49D5-4967-BDF7-A03CBF9755DB}" srcOrd="5" destOrd="0" parTransId="{0F247EAD-33AD-48C9-8551-51DC295FFDAB}" sibTransId="{CE42E832-6140-4B18-B75B-D384FD6D61C0}"/>
    <dgm:cxn modelId="{0E9DF4DA-9D1E-47D4-A5A4-9F4D99CB1A30}" type="presOf" srcId="{33F9D863-49D5-4967-BDF7-A03CBF9755DB}" destId="{DEE71FBC-352C-4674-A644-F661138DE909}" srcOrd="0" destOrd="0" presId="urn:microsoft.com/office/officeart/2005/8/layout/cycle2"/>
    <dgm:cxn modelId="{3F2A2EE7-81FD-42BD-BDEE-AC9D7CCD6A2E}" type="presOf" srcId="{0AC7F57C-6E22-430D-9498-AABE512A7BAB}" destId="{9DDFE713-F8B2-4A1B-B280-7735889A36EB}" srcOrd="0" destOrd="0" presId="urn:microsoft.com/office/officeart/2005/8/layout/cycle2"/>
    <dgm:cxn modelId="{709817EF-3F1F-4CBD-AF8B-086BD002C908}" type="presOf" srcId="{BE810CFE-A971-47EB-BBB4-589C11D21230}" destId="{1FE5A27E-148E-42E5-8A7D-5BDC5B1BFFB4}" srcOrd="1" destOrd="0" presId="urn:microsoft.com/office/officeart/2005/8/layout/cycle2"/>
    <dgm:cxn modelId="{336FC7F5-8B3C-4D9D-BEB2-335223A567DE}" srcId="{B6C648E6-CA8A-4DE4-908C-82439852EAE2}" destId="{ED4379BA-FEE8-4A48-8A19-0D0972C7037E}" srcOrd="1" destOrd="0" parTransId="{A3E22885-9D47-4020-9754-9AF054FB8B7E}" sibTransId="{52845D9C-5D40-4489-BE2F-8BDCE63D776E}"/>
    <dgm:cxn modelId="{8758E71C-0B25-4CEC-824C-D86198371008}" type="presParOf" srcId="{216FAAC6-F88C-4737-8B6D-B3E1E254A951}" destId="{A8490CCB-9DA5-4AAE-86A3-95BA1B685F3F}" srcOrd="0" destOrd="0" presId="urn:microsoft.com/office/officeart/2005/8/layout/cycle2"/>
    <dgm:cxn modelId="{B3208004-1B44-4277-AAF9-5D5CA32C1374}" type="presParOf" srcId="{216FAAC6-F88C-4737-8B6D-B3E1E254A951}" destId="{281964CE-7687-4DF9-8670-CE5E07B71DA8}" srcOrd="1" destOrd="0" presId="urn:microsoft.com/office/officeart/2005/8/layout/cycle2"/>
    <dgm:cxn modelId="{F7BE27CD-6D1C-46FA-BF6F-D42E336E0A70}" type="presParOf" srcId="{281964CE-7687-4DF9-8670-CE5E07B71DA8}" destId="{4C0EFB26-BD94-475F-AA8B-F582D18384D6}" srcOrd="0" destOrd="0" presId="urn:microsoft.com/office/officeart/2005/8/layout/cycle2"/>
    <dgm:cxn modelId="{14F756CE-C8BF-4142-94C3-81D08EFDA80E}" type="presParOf" srcId="{216FAAC6-F88C-4737-8B6D-B3E1E254A951}" destId="{07317F12-5973-4C0B-A7E8-8EB023D8929F}" srcOrd="2" destOrd="0" presId="urn:microsoft.com/office/officeart/2005/8/layout/cycle2"/>
    <dgm:cxn modelId="{FE3E3B2B-D59C-4EFD-B67E-4FD628D83421}" type="presParOf" srcId="{216FAAC6-F88C-4737-8B6D-B3E1E254A951}" destId="{2403857D-0B7E-4426-99E4-9FE42C7EB22C}" srcOrd="3" destOrd="0" presId="urn:microsoft.com/office/officeart/2005/8/layout/cycle2"/>
    <dgm:cxn modelId="{BC340FA8-EDAD-4977-B82C-BC5CC77A0F2E}" type="presParOf" srcId="{2403857D-0B7E-4426-99E4-9FE42C7EB22C}" destId="{F4D3AF8B-6A65-4065-AB43-38253D903B6D}" srcOrd="0" destOrd="0" presId="urn:microsoft.com/office/officeart/2005/8/layout/cycle2"/>
    <dgm:cxn modelId="{13068B44-BA37-4330-88F7-8DD0F499B61C}" type="presParOf" srcId="{216FAAC6-F88C-4737-8B6D-B3E1E254A951}" destId="{9DDFE713-F8B2-4A1B-B280-7735889A36EB}" srcOrd="4" destOrd="0" presId="urn:microsoft.com/office/officeart/2005/8/layout/cycle2"/>
    <dgm:cxn modelId="{6ADCBE53-18BD-40FC-B710-5392BBE7D6DB}" type="presParOf" srcId="{216FAAC6-F88C-4737-8B6D-B3E1E254A951}" destId="{8C60162C-A186-4BBC-B9B6-AE2787AC5B57}" srcOrd="5" destOrd="0" presId="urn:microsoft.com/office/officeart/2005/8/layout/cycle2"/>
    <dgm:cxn modelId="{7343CD1F-6EF9-4D7F-BF8F-049FD786A709}" type="presParOf" srcId="{8C60162C-A186-4BBC-B9B6-AE2787AC5B57}" destId="{BB958B9E-06F3-4F2C-AC51-9422BE751EA2}" srcOrd="0" destOrd="0" presId="urn:microsoft.com/office/officeart/2005/8/layout/cycle2"/>
    <dgm:cxn modelId="{99B074C9-8292-45E9-9783-0E10C3EF31CD}" type="presParOf" srcId="{216FAAC6-F88C-4737-8B6D-B3E1E254A951}" destId="{4F310767-4EDA-4B66-B381-C1AB10B3F018}" srcOrd="6" destOrd="0" presId="urn:microsoft.com/office/officeart/2005/8/layout/cycle2"/>
    <dgm:cxn modelId="{1E76323A-C552-4907-AC82-7BEA5EC62686}" type="presParOf" srcId="{216FAAC6-F88C-4737-8B6D-B3E1E254A951}" destId="{AF590EC3-31FA-4DBA-A897-B853F671AFB4}" srcOrd="7" destOrd="0" presId="urn:microsoft.com/office/officeart/2005/8/layout/cycle2"/>
    <dgm:cxn modelId="{2060D60B-D4CA-416B-959A-73B1229A76E6}" type="presParOf" srcId="{AF590EC3-31FA-4DBA-A897-B853F671AFB4}" destId="{518E8FEE-C2FB-448D-A9CA-18810AAEB8B1}" srcOrd="0" destOrd="0" presId="urn:microsoft.com/office/officeart/2005/8/layout/cycle2"/>
    <dgm:cxn modelId="{592AE668-09D5-45A3-AFC8-F264B3CE66F6}" type="presParOf" srcId="{216FAAC6-F88C-4737-8B6D-B3E1E254A951}" destId="{046DD587-A282-4F2C-A36C-AD3431EA640B}" srcOrd="8" destOrd="0" presId="urn:microsoft.com/office/officeart/2005/8/layout/cycle2"/>
    <dgm:cxn modelId="{B0B2022B-5071-44BB-BE17-1C294D0DFC37}" type="presParOf" srcId="{216FAAC6-F88C-4737-8B6D-B3E1E254A951}" destId="{8B4D342B-4A3E-409D-A481-4576D384EF45}" srcOrd="9" destOrd="0" presId="urn:microsoft.com/office/officeart/2005/8/layout/cycle2"/>
    <dgm:cxn modelId="{D51CEE5F-C2EA-4C11-BC03-1E991BBC4F72}" type="presParOf" srcId="{8B4D342B-4A3E-409D-A481-4576D384EF45}" destId="{9E5808D3-13DB-4220-87FD-308A0AEAB1D9}" srcOrd="0" destOrd="0" presId="urn:microsoft.com/office/officeart/2005/8/layout/cycle2"/>
    <dgm:cxn modelId="{9E9A306D-34FA-4E1B-B0AD-7ED8ADE3D9B3}" type="presParOf" srcId="{216FAAC6-F88C-4737-8B6D-B3E1E254A951}" destId="{DEE71FBC-352C-4674-A644-F661138DE909}" srcOrd="10" destOrd="0" presId="urn:microsoft.com/office/officeart/2005/8/layout/cycle2"/>
    <dgm:cxn modelId="{9099210E-A8CB-4938-9F5C-EFBF5CCCBE2A}" type="presParOf" srcId="{216FAAC6-F88C-4737-8B6D-B3E1E254A951}" destId="{96638DD2-D74C-45AA-8EB3-1E766392922F}" srcOrd="11" destOrd="0" presId="urn:microsoft.com/office/officeart/2005/8/layout/cycle2"/>
    <dgm:cxn modelId="{4932E00A-D87A-4CFF-859C-3CE47A0452D4}" type="presParOf" srcId="{96638DD2-D74C-45AA-8EB3-1E766392922F}" destId="{5E12084C-4148-4395-9808-BA7305969A54}" srcOrd="0" destOrd="0" presId="urn:microsoft.com/office/officeart/2005/8/layout/cycle2"/>
    <dgm:cxn modelId="{A88F0866-D477-42FA-98C2-EB72787AC4E0}" type="presParOf" srcId="{216FAAC6-F88C-4737-8B6D-B3E1E254A951}" destId="{949B5126-F748-4EC6-ADB9-335515E5D121}" srcOrd="12" destOrd="0" presId="urn:microsoft.com/office/officeart/2005/8/layout/cycle2"/>
    <dgm:cxn modelId="{1527E968-F946-4F57-A923-A973E88FB9D0}" type="presParOf" srcId="{216FAAC6-F88C-4737-8B6D-B3E1E254A951}" destId="{306C467D-7B5F-4BFA-872F-07A0A648A0BF}" srcOrd="13" destOrd="0" presId="urn:microsoft.com/office/officeart/2005/8/layout/cycle2"/>
    <dgm:cxn modelId="{8BF169AD-D4D9-4531-8BA5-C13A094FF035}" type="presParOf" srcId="{306C467D-7B5F-4BFA-872F-07A0A648A0BF}" destId="{1FE5A27E-148E-42E5-8A7D-5BDC5B1BFFB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B3AB6C-890C-44A7-882B-3319BF98CF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1108608-1870-46CC-98E5-B8F0FDB9A454}">
      <dgm:prSet/>
      <dgm:spPr/>
      <dgm:t>
        <a:bodyPr/>
        <a:lstStyle/>
        <a:p>
          <a:r>
            <a:rPr lang="en-US" b="0" i="0"/>
            <a:t>Cleaning</a:t>
          </a:r>
          <a:endParaRPr lang="en-US"/>
        </a:p>
      </dgm:t>
    </dgm:pt>
    <dgm:pt modelId="{34D2E0C8-5395-4098-A621-4D807D532CE3}" type="parTrans" cxnId="{B4E786C8-44E4-4736-A995-B425F832F69A}">
      <dgm:prSet/>
      <dgm:spPr/>
      <dgm:t>
        <a:bodyPr/>
        <a:lstStyle/>
        <a:p>
          <a:endParaRPr lang="en-US"/>
        </a:p>
      </dgm:t>
    </dgm:pt>
    <dgm:pt modelId="{C7FD8F91-7D78-4541-9885-DCA01C54D3A2}" type="sibTrans" cxnId="{B4E786C8-44E4-4736-A995-B425F832F69A}">
      <dgm:prSet/>
      <dgm:spPr/>
      <dgm:t>
        <a:bodyPr/>
        <a:lstStyle/>
        <a:p>
          <a:endParaRPr lang="en-US"/>
        </a:p>
      </dgm:t>
    </dgm:pt>
    <dgm:pt modelId="{25CB8E21-80A5-4359-B0C5-AFC76C72F9B8}">
      <dgm:prSet/>
      <dgm:spPr/>
      <dgm:t>
        <a:bodyPr/>
        <a:lstStyle/>
        <a:p>
          <a:r>
            <a:rPr lang="en-US" b="0" i="0"/>
            <a:t>Transformation and </a:t>
          </a:r>
          <a:endParaRPr lang="en-US"/>
        </a:p>
      </dgm:t>
    </dgm:pt>
    <dgm:pt modelId="{E4CEF3CA-ADC5-43C2-945B-6FDA4F4D97D6}" type="parTrans" cxnId="{807AB3CD-53E4-427D-A5C5-2C7EC7FC90AF}">
      <dgm:prSet/>
      <dgm:spPr/>
      <dgm:t>
        <a:bodyPr/>
        <a:lstStyle/>
        <a:p>
          <a:endParaRPr lang="en-US"/>
        </a:p>
      </dgm:t>
    </dgm:pt>
    <dgm:pt modelId="{4C2F28CB-FB4D-4F15-BA4D-74C157AA8E5D}" type="sibTrans" cxnId="{807AB3CD-53E4-427D-A5C5-2C7EC7FC90AF}">
      <dgm:prSet/>
      <dgm:spPr/>
      <dgm:t>
        <a:bodyPr/>
        <a:lstStyle/>
        <a:p>
          <a:endParaRPr lang="en-US"/>
        </a:p>
      </dgm:t>
    </dgm:pt>
    <dgm:pt modelId="{313EECCD-F1D6-46F7-AC85-9D6985AFE370}">
      <dgm:prSet/>
      <dgm:spPr/>
      <dgm:t>
        <a:bodyPr/>
        <a:lstStyle/>
        <a:p>
          <a:r>
            <a:rPr lang="en-US" b="0" i="0"/>
            <a:t>Feature Scaling</a:t>
          </a:r>
          <a:endParaRPr lang="en-US"/>
        </a:p>
      </dgm:t>
    </dgm:pt>
    <dgm:pt modelId="{0AFD0792-9535-43A3-ABE8-CC0DEDA6B160}" type="parTrans" cxnId="{3D992D99-23A9-4E30-BF32-35E4C8ED30DA}">
      <dgm:prSet/>
      <dgm:spPr/>
      <dgm:t>
        <a:bodyPr/>
        <a:lstStyle/>
        <a:p>
          <a:endParaRPr lang="en-US"/>
        </a:p>
      </dgm:t>
    </dgm:pt>
    <dgm:pt modelId="{A752978E-8A08-44B0-8BA0-7BCD32B57A1B}" type="sibTrans" cxnId="{3D992D99-23A9-4E30-BF32-35E4C8ED30DA}">
      <dgm:prSet/>
      <dgm:spPr/>
      <dgm:t>
        <a:bodyPr/>
        <a:lstStyle/>
        <a:p>
          <a:endParaRPr lang="en-US"/>
        </a:p>
      </dgm:t>
    </dgm:pt>
    <dgm:pt modelId="{84644C99-F5FD-4505-9BC8-C4B22163ED8E}" type="pres">
      <dgm:prSet presAssocID="{AFB3AB6C-890C-44A7-882B-3319BF98CFC5}" presName="root" presStyleCnt="0">
        <dgm:presLayoutVars>
          <dgm:dir/>
          <dgm:resizeHandles val="exact"/>
        </dgm:presLayoutVars>
      </dgm:prSet>
      <dgm:spPr/>
    </dgm:pt>
    <dgm:pt modelId="{F75A2984-E9E4-42B0-A257-8F10A8D266C8}" type="pres">
      <dgm:prSet presAssocID="{C1108608-1870-46CC-98E5-B8F0FDB9A454}" presName="compNode" presStyleCnt="0"/>
      <dgm:spPr/>
    </dgm:pt>
    <dgm:pt modelId="{372D4686-8699-41A1-AEC5-D27AB7B97882}" type="pres">
      <dgm:prSet presAssocID="{C1108608-1870-46CC-98E5-B8F0FDB9A454}" presName="bgRect" presStyleLbl="bgShp" presStyleIdx="0" presStyleCnt="3"/>
      <dgm:spPr/>
    </dgm:pt>
    <dgm:pt modelId="{BEF57C36-D308-4460-975D-FA355A4B6A2F}" type="pres">
      <dgm:prSet presAssocID="{C1108608-1870-46CC-98E5-B8F0FDB9A4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p and bucket"/>
        </a:ext>
      </dgm:extLst>
    </dgm:pt>
    <dgm:pt modelId="{B45B591C-A46E-4615-A136-BE13B95D068C}" type="pres">
      <dgm:prSet presAssocID="{C1108608-1870-46CC-98E5-B8F0FDB9A454}" presName="spaceRect" presStyleCnt="0"/>
      <dgm:spPr/>
    </dgm:pt>
    <dgm:pt modelId="{F6D8F3E8-8FB0-41CC-8D8A-75D38F6E5BA4}" type="pres">
      <dgm:prSet presAssocID="{C1108608-1870-46CC-98E5-B8F0FDB9A454}" presName="parTx" presStyleLbl="revTx" presStyleIdx="0" presStyleCnt="3">
        <dgm:presLayoutVars>
          <dgm:chMax val="0"/>
          <dgm:chPref val="0"/>
        </dgm:presLayoutVars>
      </dgm:prSet>
      <dgm:spPr/>
    </dgm:pt>
    <dgm:pt modelId="{54EBFC8F-A3E3-4230-91F4-05DC53FD0B59}" type="pres">
      <dgm:prSet presAssocID="{C7FD8F91-7D78-4541-9885-DCA01C54D3A2}" presName="sibTrans" presStyleCnt="0"/>
      <dgm:spPr/>
    </dgm:pt>
    <dgm:pt modelId="{5F41D7E8-B1F1-4DF4-90B6-09446E2A8A1E}" type="pres">
      <dgm:prSet presAssocID="{25CB8E21-80A5-4359-B0C5-AFC76C72F9B8}" presName="compNode" presStyleCnt="0"/>
      <dgm:spPr/>
    </dgm:pt>
    <dgm:pt modelId="{4354DA59-772D-46B8-B1A0-4A8D04D1324F}" type="pres">
      <dgm:prSet presAssocID="{25CB8E21-80A5-4359-B0C5-AFC76C72F9B8}" presName="bgRect" presStyleLbl="bgShp" presStyleIdx="1" presStyleCnt="3"/>
      <dgm:spPr/>
    </dgm:pt>
    <dgm:pt modelId="{BB3E98A0-2EFE-42D2-B09E-DB73875EC88D}" type="pres">
      <dgm:prSet presAssocID="{25CB8E21-80A5-4359-B0C5-AFC76C72F9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8F61ABB3-05F2-4C4A-8522-53CD34FAAC39}" type="pres">
      <dgm:prSet presAssocID="{25CB8E21-80A5-4359-B0C5-AFC76C72F9B8}" presName="spaceRect" presStyleCnt="0"/>
      <dgm:spPr/>
    </dgm:pt>
    <dgm:pt modelId="{041FEBE9-70E3-4E52-BA0E-C083AD46D53B}" type="pres">
      <dgm:prSet presAssocID="{25CB8E21-80A5-4359-B0C5-AFC76C72F9B8}" presName="parTx" presStyleLbl="revTx" presStyleIdx="1" presStyleCnt="3">
        <dgm:presLayoutVars>
          <dgm:chMax val="0"/>
          <dgm:chPref val="0"/>
        </dgm:presLayoutVars>
      </dgm:prSet>
      <dgm:spPr/>
    </dgm:pt>
    <dgm:pt modelId="{FB2DDE54-0DA6-4B22-B97C-86A3417F51D0}" type="pres">
      <dgm:prSet presAssocID="{4C2F28CB-FB4D-4F15-BA4D-74C157AA8E5D}" presName="sibTrans" presStyleCnt="0"/>
      <dgm:spPr/>
    </dgm:pt>
    <dgm:pt modelId="{F046ADC8-13D9-4AB8-A631-021910868586}" type="pres">
      <dgm:prSet presAssocID="{313EECCD-F1D6-46F7-AC85-9D6985AFE370}" presName="compNode" presStyleCnt="0"/>
      <dgm:spPr/>
    </dgm:pt>
    <dgm:pt modelId="{74E0D029-625B-4684-9039-0D88512E2141}" type="pres">
      <dgm:prSet presAssocID="{313EECCD-F1D6-46F7-AC85-9D6985AFE370}" presName="bgRect" presStyleLbl="bgShp" presStyleIdx="2" presStyleCnt="3"/>
      <dgm:spPr/>
    </dgm:pt>
    <dgm:pt modelId="{F1D95E04-5FA0-48EC-9342-10994B9E529D}" type="pres">
      <dgm:prSet presAssocID="{313EECCD-F1D6-46F7-AC85-9D6985AFE3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C95254A-A025-4887-B321-E72FB685B2F7}" type="pres">
      <dgm:prSet presAssocID="{313EECCD-F1D6-46F7-AC85-9D6985AFE370}" presName="spaceRect" presStyleCnt="0"/>
      <dgm:spPr/>
    </dgm:pt>
    <dgm:pt modelId="{98068111-1A6C-4DBA-99A4-EC895573E225}" type="pres">
      <dgm:prSet presAssocID="{313EECCD-F1D6-46F7-AC85-9D6985AFE370}" presName="parTx" presStyleLbl="revTx" presStyleIdx="2" presStyleCnt="3">
        <dgm:presLayoutVars>
          <dgm:chMax val="0"/>
          <dgm:chPref val="0"/>
        </dgm:presLayoutVars>
      </dgm:prSet>
      <dgm:spPr/>
    </dgm:pt>
  </dgm:ptLst>
  <dgm:cxnLst>
    <dgm:cxn modelId="{BC46061C-DCBC-4F50-978D-EB690CBE3A9B}" type="presOf" srcId="{C1108608-1870-46CC-98E5-B8F0FDB9A454}" destId="{F6D8F3E8-8FB0-41CC-8D8A-75D38F6E5BA4}" srcOrd="0" destOrd="0" presId="urn:microsoft.com/office/officeart/2018/2/layout/IconVerticalSolidList"/>
    <dgm:cxn modelId="{638A6D2B-398D-4947-9ECF-2C55236CD204}" type="presOf" srcId="{25CB8E21-80A5-4359-B0C5-AFC76C72F9B8}" destId="{041FEBE9-70E3-4E52-BA0E-C083AD46D53B}" srcOrd="0" destOrd="0" presId="urn:microsoft.com/office/officeart/2018/2/layout/IconVerticalSolidList"/>
    <dgm:cxn modelId="{3D992D99-23A9-4E30-BF32-35E4C8ED30DA}" srcId="{AFB3AB6C-890C-44A7-882B-3319BF98CFC5}" destId="{313EECCD-F1D6-46F7-AC85-9D6985AFE370}" srcOrd="2" destOrd="0" parTransId="{0AFD0792-9535-43A3-ABE8-CC0DEDA6B160}" sibTransId="{A752978E-8A08-44B0-8BA0-7BCD32B57A1B}"/>
    <dgm:cxn modelId="{97ED7CA7-1063-44B2-9A91-277418F1925E}" type="presOf" srcId="{313EECCD-F1D6-46F7-AC85-9D6985AFE370}" destId="{98068111-1A6C-4DBA-99A4-EC895573E225}" srcOrd="0" destOrd="0" presId="urn:microsoft.com/office/officeart/2018/2/layout/IconVerticalSolidList"/>
    <dgm:cxn modelId="{B4E786C8-44E4-4736-A995-B425F832F69A}" srcId="{AFB3AB6C-890C-44A7-882B-3319BF98CFC5}" destId="{C1108608-1870-46CC-98E5-B8F0FDB9A454}" srcOrd="0" destOrd="0" parTransId="{34D2E0C8-5395-4098-A621-4D807D532CE3}" sibTransId="{C7FD8F91-7D78-4541-9885-DCA01C54D3A2}"/>
    <dgm:cxn modelId="{807AB3CD-53E4-427D-A5C5-2C7EC7FC90AF}" srcId="{AFB3AB6C-890C-44A7-882B-3319BF98CFC5}" destId="{25CB8E21-80A5-4359-B0C5-AFC76C72F9B8}" srcOrd="1" destOrd="0" parTransId="{E4CEF3CA-ADC5-43C2-945B-6FDA4F4D97D6}" sibTransId="{4C2F28CB-FB4D-4F15-BA4D-74C157AA8E5D}"/>
    <dgm:cxn modelId="{B68FAFFC-0BC3-4E6E-BCFF-5B5D732C925C}" type="presOf" srcId="{AFB3AB6C-890C-44A7-882B-3319BF98CFC5}" destId="{84644C99-F5FD-4505-9BC8-C4B22163ED8E}" srcOrd="0" destOrd="0" presId="urn:microsoft.com/office/officeart/2018/2/layout/IconVerticalSolidList"/>
    <dgm:cxn modelId="{288F033E-C2BE-4F84-A8CC-01AAA6DAAF29}" type="presParOf" srcId="{84644C99-F5FD-4505-9BC8-C4B22163ED8E}" destId="{F75A2984-E9E4-42B0-A257-8F10A8D266C8}" srcOrd="0" destOrd="0" presId="urn:microsoft.com/office/officeart/2018/2/layout/IconVerticalSolidList"/>
    <dgm:cxn modelId="{077B2923-D8E2-43A4-91B6-2ED7D702753A}" type="presParOf" srcId="{F75A2984-E9E4-42B0-A257-8F10A8D266C8}" destId="{372D4686-8699-41A1-AEC5-D27AB7B97882}" srcOrd="0" destOrd="0" presId="urn:microsoft.com/office/officeart/2018/2/layout/IconVerticalSolidList"/>
    <dgm:cxn modelId="{DCB8C68B-7912-43F2-97EA-6E8E7E2A1256}" type="presParOf" srcId="{F75A2984-E9E4-42B0-A257-8F10A8D266C8}" destId="{BEF57C36-D308-4460-975D-FA355A4B6A2F}" srcOrd="1" destOrd="0" presId="urn:microsoft.com/office/officeart/2018/2/layout/IconVerticalSolidList"/>
    <dgm:cxn modelId="{93A80B4E-785B-4F0A-9291-FCD1DEA1FAF0}" type="presParOf" srcId="{F75A2984-E9E4-42B0-A257-8F10A8D266C8}" destId="{B45B591C-A46E-4615-A136-BE13B95D068C}" srcOrd="2" destOrd="0" presId="urn:microsoft.com/office/officeart/2018/2/layout/IconVerticalSolidList"/>
    <dgm:cxn modelId="{CA95A66C-5214-4A43-AF19-0BC6904AD652}" type="presParOf" srcId="{F75A2984-E9E4-42B0-A257-8F10A8D266C8}" destId="{F6D8F3E8-8FB0-41CC-8D8A-75D38F6E5BA4}" srcOrd="3" destOrd="0" presId="urn:microsoft.com/office/officeart/2018/2/layout/IconVerticalSolidList"/>
    <dgm:cxn modelId="{E40E0426-29E6-4FB2-B548-1493DC613EBB}" type="presParOf" srcId="{84644C99-F5FD-4505-9BC8-C4B22163ED8E}" destId="{54EBFC8F-A3E3-4230-91F4-05DC53FD0B59}" srcOrd="1" destOrd="0" presId="urn:microsoft.com/office/officeart/2018/2/layout/IconVerticalSolidList"/>
    <dgm:cxn modelId="{6FC6ED50-3BB7-4B53-8118-BB69FC045555}" type="presParOf" srcId="{84644C99-F5FD-4505-9BC8-C4B22163ED8E}" destId="{5F41D7E8-B1F1-4DF4-90B6-09446E2A8A1E}" srcOrd="2" destOrd="0" presId="urn:microsoft.com/office/officeart/2018/2/layout/IconVerticalSolidList"/>
    <dgm:cxn modelId="{01333D74-1972-41A9-A2B1-F19D853D4D1D}" type="presParOf" srcId="{5F41D7E8-B1F1-4DF4-90B6-09446E2A8A1E}" destId="{4354DA59-772D-46B8-B1A0-4A8D04D1324F}" srcOrd="0" destOrd="0" presId="urn:microsoft.com/office/officeart/2018/2/layout/IconVerticalSolidList"/>
    <dgm:cxn modelId="{296D0774-0617-4DE0-A6A1-95E25360DBFA}" type="presParOf" srcId="{5F41D7E8-B1F1-4DF4-90B6-09446E2A8A1E}" destId="{BB3E98A0-2EFE-42D2-B09E-DB73875EC88D}" srcOrd="1" destOrd="0" presId="urn:microsoft.com/office/officeart/2018/2/layout/IconVerticalSolidList"/>
    <dgm:cxn modelId="{0A43E9CD-31C1-44FB-B306-76FBE77D7150}" type="presParOf" srcId="{5F41D7E8-B1F1-4DF4-90B6-09446E2A8A1E}" destId="{8F61ABB3-05F2-4C4A-8522-53CD34FAAC39}" srcOrd="2" destOrd="0" presId="urn:microsoft.com/office/officeart/2018/2/layout/IconVerticalSolidList"/>
    <dgm:cxn modelId="{73D37DB9-FCC1-4F6B-BBB9-70D67732FB17}" type="presParOf" srcId="{5F41D7E8-B1F1-4DF4-90B6-09446E2A8A1E}" destId="{041FEBE9-70E3-4E52-BA0E-C083AD46D53B}" srcOrd="3" destOrd="0" presId="urn:microsoft.com/office/officeart/2018/2/layout/IconVerticalSolidList"/>
    <dgm:cxn modelId="{53673587-7064-4D48-9402-3CA53F37C859}" type="presParOf" srcId="{84644C99-F5FD-4505-9BC8-C4B22163ED8E}" destId="{FB2DDE54-0DA6-4B22-B97C-86A3417F51D0}" srcOrd="3" destOrd="0" presId="urn:microsoft.com/office/officeart/2018/2/layout/IconVerticalSolidList"/>
    <dgm:cxn modelId="{1DE84073-489F-416C-A051-7AE8D01EB8C0}" type="presParOf" srcId="{84644C99-F5FD-4505-9BC8-C4B22163ED8E}" destId="{F046ADC8-13D9-4AB8-A631-021910868586}" srcOrd="4" destOrd="0" presId="urn:microsoft.com/office/officeart/2018/2/layout/IconVerticalSolidList"/>
    <dgm:cxn modelId="{52FE9A2F-BC22-4164-B078-E8618E5F7ED5}" type="presParOf" srcId="{F046ADC8-13D9-4AB8-A631-021910868586}" destId="{74E0D029-625B-4684-9039-0D88512E2141}" srcOrd="0" destOrd="0" presId="urn:microsoft.com/office/officeart/2018/2/layout/IconVerticalSolidList"/>
    <dgm:cxn modelId="{02E3171A-89BF-496B-A263-A3D5CC27EA69}" type="presParOf" srcId="{F046ADC8-13D9-4AB8-A631-021910868586}" destId="{F1D95E04-5FA0-48EC-9342-10994B9E529D}" srcOrd="1" destOrd="0" presId="urn:microsoft.com/office/officeart/2018/2/layout/IconVerticalSolidList"/>
    <dgm:cxn modelId="{0119BB09-9984-4AA5-9BCF-2287774C6A1E}" type="presParOf" srcId="{F046ADC8-13D9-4AB8-A631-021910868586}" destId="{0C95254A-A025-4887-B321-E72FB685B2F7}" srcOrd="2" destOrd="0" presId="urn:microsoft.com/office/officeart/2018/2/layout/IconVerticalSolidList"/>
    <dgm:cxn modelId="{45812BCB-93C8-4E1E-A857-61589D4E5128}" type="presParOf" srcId="{F046ADC8-13D9-4AB8-A631-021910868586}" destId="{98068111-1A6C-4DBA-99A4-EC895573E22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4162B7-5BDE-41CC-A126-6AE6FABCBD4F}"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778F621-522B-4EE1-B96E-DD0009AF118F}">
      <dgm:prSet/>
      <dgm:spPr/>
      <dgm:t>
        <a:bodyPr/>
        <a:lstStyle/>
        <a:p>
          <a:pPr>
            <a:defRPr b="1"/>
          </a:pPr>
          <a:r>
            <a:rPr lang="en-US" b="0" i="0"/>
            <a:t>It is the process of identifying and selecting a subset of relevant features from a larger set of available features in a dataset.</a:t>
          </a:r>
          <a:endParaRPr lang="en-US"/>
        </a:p>
      </dgm:t>
    </dgm:pt>
    <dgm:pt modelId="{484C5A0F-6139-4862-AE1E-EAC6CCA6A3A7}" type="parTrans" cxnId="{0C7EC3E9-5787-4450-80DE-DF906639BA84}">
      <dgm:prSet/>
      <dgm:spPr/>
      <dgm:t>
        <a:bodyPr/>
        <a:lstStyle/>
        <a:p>
          <a:endParaRPr lang="en-US"/>
        </a:p>
      </dgm:t>
    </dgm:pt>
    <dgm:pt modelId="{6D0BDF68-AAC3-4C4A-B9BE-4A455C7226F3}" type="sibTrans" cxnId="{0C7EC3E9-5787-4450-80DE-DF906639BA84}">
      <dgm:prSet/>
      <dgm:spPr/>
      <dgm:t>
        <a:bodyPr/>
        <a:lstStyle/>
        <a:p>
          <a:endParaRPr lang="en-US"/>
        </a:p>
      </dgm:t>
    </dgm:pt>
    <dgm:pt modelId="{E8AB9A0F-EEAB-433B-B444-FB772AE0FBD9}">
      <dgm:prSet/>
      <dgm:spPr/>
      <dgm:t>
        <a:bodyPr/>
        <a:lstStyle/>
        <a:p>
          <a:pPr>
            <a:defRPr b="1"/>
          </a:pPr>
          <a:r>
            <a:rPr lang="en-US" b="0" i="0"/>
            <a:t>Purpose:</a:t>
          </a:r>
          <a:endParaRPr lang="en-US"/>
        </a:p>
      </dgm:t>
    </dgm:pt>
    <dgm:pt modelId="{65DB48C4-DDCE-4272-8962-97F566DA46F8}" type="parTrans" cxnId="{1A0FF564-1126-40B7-BA53-F7255DD9B345}">
      <dgm:prSet/>
      <dgm:spPr/>
      <dgm:t>
        <a:bodyPr/>
        <a:lstStyle/>
        <a:p>
          <a:endParaRPr lang="en-US"/>
        </a:p>
      </dgm:t>
    </dgm:pt>
    <dgm:pt modelId="{DD6A2A18-3D8A-4BB9-AD7A-CBB1296C01A3}" type="sibTrans" cxnId="{1A0FF564-1126-40B7-BA53-F7255DD9B345}">
      <dgm:prSet/>
      <dgm:spPr/>
      <dgm:t>
        <a:bodyPr/>
        <a:lstStyle/>
        <a:p>
          <a:endParaRPr lang="en-US"/>
        </a:p>
      </dgm:t>
    </dgm:pt>
    <dgm:pt modelId="{249FCEC6-1B1C-4F88-90FC-D3AEFD7C0CE5}">
      <dgm:prSet/>
      <dgm:spPr/>
      <dgm:t>
        <a:bodyPr/>
        <a:lstStyle/>
        <a:p>
          <a:r>
            <a:rPr lang="en-US" b="0" i="0"/>
            <a:t>Improve model performance</a:t>
          </a:r>
          <a:endParaRPr lang="en-US"/>
        </a:p>
      </dgm:t>
    </dgm:pt>
    <dgm:pt modelId="{5717B059-6B04-47E5-B58A-89C8B766409B}" type="parTrans" cxnId="{F2C8FD31-C681-4B2E-913F-DFA8E1A0DE3D}">
      <dgm:prSet/>
      <dgm:spPr/>
      <dgm:t>
        <a:bodyPr/>
        <a:lstStyle/>
        <a:p>
          <a:endParaRPr lang="en-US"/>
        </a:p>
      </dgm:t>
    </dgm:pt>
    <dgm:pt modelId="{C21BACCE-48E6-4D49-91E9-AF5B53965FBE}" type="sibTrans" cxnId="{F2C8FD31-C681-4B2E-913F-DFA8E1A0DE3D}">
      <dgm:prSet/>
      <dgm:spPr/>
      <dgm:t>
        <a:bodyPr/>
        <a:lstStyle/>
        <a:p>
          <a:endParaRPr lang="en-US"/>
        </a:p>
      </dgm:t>
    </dgm:pt>
    <dgm:pt modelId="{5A667895-A28D-4AE6-926E-C182A34A3ECE}">
      <dgm:prSet/>
      <dgm:spPr/>
      <dgm:t>
        <a:bodyPr/>
        <a:lstStyle/>
        <a:p>
          <a:r>
            <a:rPr lang="en-US" b="0" i="0"/>
            <a:t>Reduce overfitting</a:t>
          </a:r>
          <a:endParaRPr lang="en-US"/>
        </a:p>
      </dgm:t>
    </dgm:pt>
    <dgm:pt modelId="{C8AA48C3-F680-4900-A626-8101F6B52A41}" type="parTrans" cxnId="{FEF6F865-7D1C-4895-BCC4-30B0612708E7}">
      <dgm:prSet/>
      <dgm:spPr/>
      <dgm:t>
        <a:bodyPr/>
        <a:lstStyle/>
        <a:p>
          <a:endParaRPr lang="en-US"/>
        </a:p>
      </dgm:t>
    </dgm:pt>
    <dgm:pt modelId="{430CBCB7-6CD9-476F-8E19-ADF8050B2667}" type="sibTrans" cxnId="{FEF6F865-7D1C-4895-BCC4-30B0612708E7}">
      <dgm:prSet/>
      <dgm:spPr/>
      <dgm:t>
        <a:bodyPr/>
        <a:lstStyle/>
        <a:p>
          <a:endParaRPr lang="en-US"/>
        </a:p>
      </dgm:t>
    </dgm:pt>
    <dgm:pt modelId="{64B19313-8D6B-43F0-BE3E-24F34743A20C}">
      <dgm:prSet/>
      <dgm:spPr/>
      <dgm:t>
        <a:bodyPr/>
        <a:lstStyle/>
        <a:p>
          <a:r>
            <a:rPr lang="en-US" b="0" i="0"/>
            <a:t>Enhance interpretability</a:t>
          </a:r>
          <a:endParaRPr lang="en-US"/>
        </a:p>
      </dgm:t>
    </dgm:pt>
    <dgm:pt modelId="{943A5541-250F-4C28-864E-0668A8020D74}" type="parTrans" cxnId="{08FD49FC-7CB1-4E67-8DB4-2DC630BA1BA6}">
      <dgm:prSet/>
      <dgm:spPr/>
      <dgm:t>
        <a:bodyPr/>
        <a:lstStyle/>
        <a:p>
          <a:endParaRPr lang="en-US"/>
        </a:p>
      </dgm:t>
    </dgm:pt>
    <dgm:pt modelId="{641115C5-474B-4622-9453-7D3F2BB2C395}" type="sibTrans" cxnId="{08FD49FC-7CB1-4E67-8DB4-2DC630BA1BA6}">
      <dgm:prSet/>
      <dgm:spPr/>
      <dgm:t>
        <a:bodyPr/>
        <a:lstStyle/>
        <a:p>
          <a:endParaRPr lang="en-US"/>
        </a:p>
      </dgm:t>
    </dgm:pt>
    <dgm:pt modelId="{83C20DB7-5D0D-49A4-8B1B-38CE67639D3E}">
      <dgm:prSet/>
      <dgm:spPr/>
      <dgm:t>
        <a:bodyPr/>
        <a:lstStyle/>
        <a:p>
          <a:r>
            <a:rPr lang="en-US" b="0" i="0"/>
            <a:t>Reduce computational complexity and </a:t>
          </a:r>
          <a:endParaRPr lang="en-US"/>
        </a:p>
      </dgm:t>
    </dgm:pt>
    <dgm:pt modelId="{133C6B3A-CE7B-47F5-A689-5828E78789CB}" type="parTrans" cxnId="{C6F72365-8ECF-4315-8B0D-ED3C4F8F907F}">
      <dgm:prSet/>
      <dgm:spPr/>
      <dgm:t>
        <a:bodyPr/>
        <a:lstStyle/>
        <a:p>
          <a:endParaRPr lang="en-US"/>
        </a:p>
      </dgm:t>
    </dgm:pt>
    <dgm:pt modelId="{99E4C6B2-11E1-4E52-9E22-B0A9DC2D3C96}" type="sibTrans" cxnId="{C6F72365-8ECF-4315-8B0D-ED3C4F8F907F}">
      <dgm:prSet/>
      <dgm:spPr/>
      <dgm:t>
        <a:bodyPr/>
        <a:lstStyle/>
        <a:p>
          <a:endParaRPr lang="en-US"/>
        </a:p>
      </dgm:t>
    </dgm:pt>
    <dgm:pt modelId="{ABCC3904-0C0C-4B27-818F-1D5F84A7A786}">
      <dgm:prSet/>
      <dgm:spPr/>
      <dgm:t>
        <a:bodyPr/>
        <a:lstStyle/>
        <a:p>
          <a:r>
            <a:rPr lang="en-US" b="0" i="0"/>
            <a:t>Eliminate irrelevant or redundant features</a:t>
          </a:r>
          <a:endParaRPr lang="en-US"/>
        </a:p>
      </dgm:t>
    </dgm:pt>
    <dgm:pt modelId="{1A7FC93A-7442-4DD2-A5D9-349A6D16BB69}" type="parTrans" cxnId="{0D2F51AA-CAF1-489B-824C-6AEBF14BB5AE}">
      <dgm:prSet/>
      <dgm:spPr/>
      <dgm:t>
        <a:bodyPr/>
        <a:lstStyle/>
        <a:p>
          <a:endParaRPr lang="en-US"/>
        </a:p>
      </dgm:t>
    </dgm:pt>
    <dgm:pt modelId="{FFA02CEC-C0C8-4656-A319-03EA33BAAEFD}" type="sibTrans" cxnId="{0D2F51AA-CAF1-489B-824C-6AEBF14BB5AE}">
      <dgm:prSet/>
      <dgm:spPr/>
      <dgm:t>
        <a:bodyPr/>
        <a:lstStyle/>
        <a:p>
          <a:endParaRPr lang="en-US"/>
        </a:p>
      </dgm:t>
    </dgm:pt>
    <dgm:pt modelId="{447282FA-C868-4A79-B221-BA6790F9B8DD}">
      <dgm:prSet/>
      <dgm:spPr/>
      <dgm:t>
        <a:bodyPr/>
        <a:lstStyle/>
        <a:p>
          <a:pPr>
            <a:defRPr b="1"/>
          </a:pPr>
          <a:r>
            <a:rPr lang="en-IN"/>
            <a:t>Methods:</a:t>
          </a:r>
          <a:endParaRPr lang="en-US"/>
        </a:p>
      </dgm:t>
    </dgm:pt>
    <dgm:pt modelId="{1DF18C71-9F00-402A-AF11-85A5A81EEC5F}" type="parTrans" cxnId="{2E9F8E41-3F72-468E-B38A-BDBB856423FE}">
      <dgm:prSet/>
      <dgm:spPr/>
      <dgm:t>
        <a:bodyPr/>
        <a:lstStyle/>
        <a:p>
          <a:endParaRPr lang="en-US"/>
        </a:p>
      </dgm:t>
    </dgm:pt>
    <dgm:pt modelId="{663DBAAE-41E4-439E-83FE-E6E334966E6D}" type="sibTrans" cxnId="{2E9F8E41-3F72-468E-B38A-BDBB856423FE}">
      <dgm:prSet/>
      <dgm:spPr/>
      <dgm:t>
        <a:bodyPr/>
        <a:lstStyle/>
        <a:p>
          <a:endParaRPr lang="en-US"/>
        </a:p>
      </dgm:t>
    </dgm:pt>
    <dgm:pt modelId="{4EB3459F-3A17-460A-BA8E-7A0D97433EBF}">
      <dgm:prSet/>
      <dgm:spPr/>
      <dgm:t>
        <a:bodyPr/>
        <a:lstStyle/>
        <a:p>
          <a:r>
            <a:rPr lang="en-US"/>
            <a:t>Univariate (looks at each feature independently of others)</a:t>
          </a:r>
        </a:p>
      </dgm:t>
    </dgm:pt>
    <dgm:pt modelId="{20FCDFB2-7EF6-4FEE-BDA2-4347F0D786DD}" type="parTrans" cxnId="{B0E75342-7DA9-46EB-A773-EC7B6ABE746C}">
      <dgm:prSet/>
      <dgm:spPr/>
      <dgm:t>
        <a:bodyPr/>
        <a:lstStyle/>
        <a:p>
          <a:endParaRPr lang="en-US"/>
        </a:p>
      </dgm:t>
    </dgm:pt>
    <dgm:pt modelId="{EE0F29BA-F611-4B3F-A047-7E3DC6D4655B}" type="sibTrans" cxnId="{B0E75342-7DA9-46EB-A773-EC7B6ABE746C}">
      <dgm:prSet/>
      <dgm:spPr/>
      <dgm:t>
        <a:bodyPr/>
        <a:lstStyle/>
        <a:p>
          <a:endParaRPr lang="en-US"/>
        </a:p>
      </dgm:t>
    </dgm:pt>
    <dgm:pt modelId="{D3852D39-9F6B-4086-BF23-A94D3CE04B61}">
      <dgm:prSet/>
      <dgm:spPr/>
      <dgm:t>
        <a:bodyPr/>
        <a:lstStyle/>
        <a:p>
          <a:r>
            <a:rPr lang="en-US"/>
            <a:t>Pearson correlation coefficient</a:t>
          </a:r>
        </a:p>
      </dgm:t>
    </dgm:pt>
    <dgm:pt modelId="{E6783BC6-7AD0-42DA-95F7-05A5DEBB8C35}" type="parTrans" cxnId="{508AA298-22E2-49EC-A1F3-EB6F8E16251E}">
      <dgm:prSet/>
      <dgm:spPr/>
      <dgm:t>
        <a:bodyPr/>
        <a:lstStyle/>
        <a:p>
          <a:endParaRPr lang="en-US"/>
        </a:p>
      </dgm:t>
    </dgm:pt>
    <dgm:pt modelId="{B4F371F4-E5A5-479D-9F7A-22995ABE551D}" type="sibTrans" cxnId="{508AA298-22E2-49EC-A1F3-EB6F8E16251E}">
      <dgm:prSet/>
      <dgm:spPr/>
      <dgm:t>
        <a:bodyPr/>
        <a:lstStyle/>
        <a:p>
          <a:endParaRPr lang="en-US"/>
        </a:p>
      </dgm:t>
    </dgm:pt>
    <dgm:pt modelId="{1A68CB00-EF3D-4404-9A8C-CC0F797AAE41}">
      <dgm:prSet/>
      <dgm:spPr/>
      <dgm:t>
        <a:bodyPr/>
        <a:lstStyle/>
        <a:p>
          <a:r>
            <a:rPr lang="en-US"/>
            <a:t>F-score</a:t>
          </a:r>
        </a:p>
      </dgm:t>
    </dgm:pt>
    <dgm:pt modelId="{82CF95DE-1C37-4BB4-A104-97FA17A81942}" type="parTrans" cxnId="{F9183BE8-D16E-4401-99CE-D8A5E5292E95}">
      <dgm:prSet/>
      <dgm:spPr/>
      <dgm:t>
        <a:bodyPr/>
        <a:lstStyle/>
        <a:p>
          <a:endParaRPr lang="en-US"/>
        </a:p>
      </dgm:t>
    </dgm:pt>
    <dgm:pt modelId="{7DB2E105-D15B-4A24-8FB2-87096D18A3DB}" type="sibTrans" cxnId="{F9183BE8-D16E-4401-99CE-D8A5E5292E95}">
      <dgm:prSet/>
      <dgm:spPr/>
      <dgm:t>
        <a:bodyPr/>
        <a:lstStyle/>
        <a:p>
          <a:endParaRPr lang="en-US"/>
        </a:p>
      </dgm:t>
    </dgm:pt>
    <dgm:pt modelId="{F3117E07-599C-4A29-AE6F-0A85A73C853F}">
      <dgm:prSet/>
      <dgm:spPr/>
      <dgm:t>
        <a:bodyPr/>
        <a:lstStyle/>
        <a:p>
          <a:r>
            <a:rPr lang="en-US"/>
            <a:t>Chi-square</a:t>
          </a:r>
        </a:p>
      </dgm:t>
    </dgm:pt>
    <dgm:pt modelId="{D1AB6D86-9E41-415D-9362-C2CF45EF3F3D}" type="parTrans" cxnId="{EBB818C5-D539-4F8F-A014-E149B767F592}">
      <dgm:prSet/>
      <dgm:spPr/>
      <dgm:t>
        <a:bodyPr/>
        <a:lstStyle/>
        <a:p>
          <a:endParaRPr lang="en-US"/>
        </a:p>
      </dgm:t>
    </dgm:pt>
    <dgm:pt modelId="{7FCD14A2-3014-4D26-8416-BF6C1436C73A}" type="sibTrans" cxnId="{EBB818C5-D539-4F8F-A014-E149B767F592}">
      <dgm:prSet/>
      <dgm:spPr/>
      <dgm:t>
        <a:bodyPr/>
        <a:lstStyle/>
        <a:p>
          <a:endParaRPr lang="en-US"/>
        </a:p>
      </dgm:t>
    </dgm:pt>
    <dgm:pt modelId="{95C757AC-9D00-4405-BE3E-E619DAFE2693}">
      <dgm:prSet/>
      <dgm:spPr/>
      <dgm:t>
        <a:bodyPr/>
        <a:lstStyle/>
        <a:p>
          <a:r>
            <a:rPr lang="en-US"/>
            <a:t>Signal to noise ratio</a:t>
          </a:r>
        </a:p>
      </dgm:t>
    </dgm:pt>
    <dgm:pt modelId="{C29C9D66-8A44-493B-9F96-7D38233A76F1}" type="parTrans" cxnId="{A4C8DD84-CD5E-4C65-A423-0D3BFDDA600C}">
      <dgm:prSet/>
      <dgm:spPr/>
      <dgm:t>
        <a:bodyPr/>
        <a:lstStyle/>
        <a:p>
          <a:endParaRPr lang="en-US"/>
        </a:p>
      </dgm:t>
    </dgm:pt>
    <dgm:pt modelId="{E6E5D5B5-A710-4460-80EB-1F51C8D74C63}" type="sibTrans" cxnId="{A4C8DD84-CD5E-4C65-A423-0D3BFDDA600C}">
      <dgm:prSet/>
      <dgm:spPr/>
      <dgm:t>
        <a:bodyPr/>
        <a:lstStyle/>
        <a:p>
          <a:endParaRPr lang="en-US"/>
        </a:p>
      </dgm:t>
    </dgm:pt>
    <dgm:pt modelId="{440EA554-15C9-410A-9D83-5877DE251F2D}">
      <dgm:prSet/>
      <dgm:spPr/>
      <dgm:t>
        <a:bodyPr/>
        <a:lstStyle/>
        <a:p>
          <a:r>
            <a:rPr lang="en-US"/>
            <a:t>Multivariate (considers all features simultaneously)</a:t>
          </a:r>
        </a:p>
      </dgm:t>
    </dgm:pt>
    <dgm:pt modelId="{939E03C3-A441-4B96-AEB7-213DC9B6C213}" type="parTrans" cxnId="{62153719-8829-4449-9C98-2EAF9139F7D0}">
      <dgm:prSet/>
      <dgm:spPr/>
      <dgm:t>
        <a:bodyPr/>
        <a:lstStyle/>
        <a:p>
          <a:endParaRPr lang="en-US"/>
        </a:p>
      </dgm:t>
    </dgm:pt>
    <dgm:pt modelId="{78CA2416-9DD2-4041-91D6-532A7619A995}" type="sibTrans" cxnId="{62153719-8829-4449-9C98-2EAF9139F7D0}">
      <dgm:prSet/>
      <dgm:spPr/>
      <dgm:t>
        <a:bodyPr/>
        <a:lstStyle/>
        <a:p>
          <a:endParaRPr lang="en-US"/>
        </a:p>
      </dgm:t>
    </dgm:pt>
    <dgm:pt modelId="{2B5E15F1-98E1-4689-A1DA-25DC857F48EC}">
      <dgm:prSet/>
      <dgm:spPr/>
      <dgm:t>
        <a:bodyPr/>
        <a:lstStyle/>
        <a:p>
          <a:r>
            <a:rPr lang="en-US"/>
            <a:t>Dimensionality reduction algorithms</a:t>
          </a:r>
        </a:p>
      </dgm:t>
    </dgm:pt>
    <dgm:pt modelId="{CD30EF27-3E9A-4C4F-AFA3-5285BF3E75AD}" type="parTrans" cxnId="{484B4EAF-2CB9-4BE7-A2DE-FB1EB46A1C07}">
      <dgm:prSet/>
      <dgm:spPr/>
      <dgm:t>
        <a:bodyPr/>
        <a:lstStyle/>
        <a:p>
          <a:endParaRPr lang="en-US"/>
        </a:p>
      </dgm:t>
    </dgm:pt>
    <dgm:pt modelId="{24D6CD3F-F023-40C7-B97C-E1A25E65D507}" type="sibTrans" cxnId="{484B4EAF-2CB9-4BE7-A2DE-FB1EB46A1C07}">
      <dgm:prSet/>
      <dgm:spPr/>
      <dgm:t>
        <a:bodyPr/>
        <a:lstStyle/>
        <a:p>
          <a:endParaRPr lang="en-US"/>
        </a:p>
      </dgm:t>
    </dgm:pt>
    <dgm:pt modelId="{2B3A6995-D3CE-4A33-AB00-BAB1DFCB25F3}">
      <dgm:prSet/>
      <dgm:spPr/>
      <dgm:t>
        <a:bodyPr/>
        <a:lstStyle/>
        <a:p>
          <a:r>
            <a:rPr lang="en-US"/>
            <a:t>Linear classifiers such as support vector machine</a:t>
          </a:r>
        </a:p>
      </dgm:t>
    </dgm:pt>
    <dgm:pt modelId="{AEE9A404-205B-41EE-BEDA-493D1A7108D2}" type="parTrans" cxnId="{89A6679B-F817-49A6-8965-4119674CF4FC}">
      <dgm:prSet/>
      <dgm:spPr/>
      <dgm:t>
        <a:bodyPr/>
        <a:lstStyle/>
        <a:p>
          <a:endParaRPr lang="en-US"/>
        </a:p>
      </dgm:t>
    </dgm:pt>
    <dgm:pt modelId="{3D495135-4C27-42B4-AD9E-2333F4442523}" type="sibTrans" cxnId="{89A6679B-F817-49A6-8965-4119674CF4FC}">
      <dgm:prSet/>
      <dgm:spPr/>
      <dgm:t>
        <a:bodyPr/>
        <a:lstStyle/>
        <a:p>
          <a:endParaRPr lang="en-US"/>
        </a:p>
      </dgm:t>
    </dgm:pt>
    <dgm:pt modelId="{832D3A58-CEC3-42A9-BB80-A28AE8755570}">
      <dgm:prSet/>
      <dgm:spPr/>
      <dgm:t>
        <a:bodyPr/>
        <a:lstStyle/>
        <a:p>
          <a:r>
            <a:rPr lang="en-US"/>
            <a:t>Recursive feature elimination</a:t>
          </a:r>
        </a:p>
      </dgm:t>
    </dgm:pt>
    <dgm:pt modelId="{F56F1ED0-C484-48ED-96F5-421CFCDE272A}" type="parTrans" cxnId="{C367D304-8B5B-4A13-9DE6-ACE0E9A629A7}">
      <dgm:prSet/>
      <dgm:spPr/>
      <dgm:t>
        <a:bodyPr/>
        <a:lstStyle/>
        <a:p>
          <a:endParaRPr lang="en-US"/>
        </a:p>
      </dgm:t>
    </dgm:pt>
    <dgm:pt modelId="{7A665410-8C48-42BC-B27D-A571EB3486C9}" type="sibTrans" cxnId="{C367D304-8B5B-4A13-9DE6-ACE0E9A629A7}">
      <dgm:prSet/>
      <dgm:spPr/>
      <dgm:t>
        <a:bodyPr/>
        <a:lstStyle/>
        <a:p>
          <a:endParaRPr lang="en-US"/>
        </a:p>
      </dgm:t>
    </dgm:pt>
    <dgm:pt modelId="{25E4C5C0-DEFC-4A52-8F6A-7A0B2907BEE6}" type="pres">
      <dgm:prSet presAssocID="{854162B7-5BDE-41CC-A126-6AE6FABCBD4F}" presName="root" presStyleCnt="0">
        <dgm:presLayoutVars>
          <dgm:dir/>
          <dgm:resizeHandles val="exact"/>
        </dgm:presLayoutVars>
      </dgm:prSet>
      <dgm:spPr/>
    </dgm:pt>
    <dgm:pt modelId="{3B843E02-0994-40F8-990E-800C01F8441E}" type="pres">
      <dgm:prSet presAssocID="{9778F621-522B-4EE1-B96E-DD0009AF118F}" presName="compNode" presStyleCnt="0"/>
      <dgm:spPr/>
    </dgm:pt>
    <dgm:pt modelId="{E001C209-A28D-4ED8-83F7-59588FEB48A3}" type="pres">
      <dgm:prSet presAssocID="{9778F621-522B-4EE1-B96E-DD0009AF11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882CC0D-BE21-4ABD-91BF-32912312DC3E}" type="pres">
      <dgm:prSet presAssocID="{9778F621-522B-4EE1-B96E-DD0009AF118F}" presName="iconSpace" presStyleCnt="0"/>
      <dgm:spPr/>
    </dgm:pt>
    <dgm:pt modelId="{8702BEC9-CBBF-4F2A-BD27-44BFC1A58654}" type="pres">
      <dgm:prSet presAssocID="{9778F621-522B-4EE1-B96E-DD0009AF118F}" presName="parTx" presStyleLbl="revTx" presStyleIdx="0" presStyleCnt="6">
        <dgm:presLayoutVars>
          <dgm:chMax val="0"/>
          <dgm:chPref val="0"/>
        </dgm:presLayoutVars>
      </dgm:prSet>
      <dgm:spPr/>
    </dgm:pt>
    <dgm:pt modelId="{5EC5DA91-1E91-4CDF-BC9E-510E121D37DA}" type="pres">
      <dgm:prSet presAssocID="{9778F621-522B-4EE1-B96E-DD0009AF118F}" presName="txSpace" presStyleCnt="0"/>
      <dgm:spPr/>
    </dgm:pt>
    <dgm:pt modelId="{DA4C9EAB-3246-4AF7-96D5-FC46FDCC56C9}" type="pres">
      <dgm:prSet presAssocID="{9778F621-522B-4EE1-B96E-DD0009AF118F}" presName="desTx" presStyleLbl="revTx" presStyleIdx="1" presStyleCnt="6">
        <dgm:presLayoutVars/>
      </dgm:prSet>
      <dgm:spPr/>
    </dgm:pt>
    <dgm:pt modelId="{FE6560F9-C33F-4FC5-9E99-3D1FCC9A054A}" type="pres">
      <dgm:prSet presAssocID="{6D0BDF68-AAC3-4C4A-B9BE-4A455C7226F3}" presName="sibTrans" presStyleCnt="0"/>
      <dgm:spPr/>
    </dgm:pt>
    <dgm:pt modelId="{A618A7BB-1760-43B9-80C4-1365B3A43D76}" type="pres">
      <dgm:prSet presAssocID="{E8AB9A0F-EEAB-433B-B444-FB772AE0FBD9}" presName="compNode" presStyleCnt="0"/>
      <dgm:spPr/>
    </dgm:pt>
    <dgm:pt modelId="{6F60865E-9629-4F54-86AB-FFEC0F8E5860}" type="pres">
      <dgm:prSet presAssocID="{E8AB9A0F-EEAB-433B-B444-FB772AE0FB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5AF1218-637D-4B6A-9BDB-F97AA2B94EB3}" type="pres">
      <dgm:prSet presAssocID="{E8AB9A0F-EEAB-433B-B444-FB772AE0FBD9}" presName="iconSpace" presStyleCnt="0"/>
      <dgm:spPr/>
    </dgm:pt>
    <dgm:pt modelId="{29CACAF6-9D6E-4DD6-A515-92E926E968B4}" type="pres">
      <dgm:prSet presAssocID="{E8AB9A0F-EEAB-433B-B444-FB772AE0FBD9}" presName="parTx" presStyleLbl="revTx" presStyleIdx="2" presStyleCnt="6">
        <dgm:presLayoutVars>
          <dgm:chMax val="0"/>
          <dgm:chPref val="0"/>
        </dgm:presLayoutVars>
      </dgm:prSet>
      <dgm:spPr/>
    </dgm:pt>
    <dgm:pt modelId="{15383CB0-8AB6-4AEF-AF3C-074EE6DC0055}" type="pres">
      <dgm:prSet presAssocID="{E8AB9A0F-EEAB-433B-B444-FB772AE0FBD9}" presName="txSpace" presStyleCnt="0"/>
      <dgm:spPr/>
    </dgm:pt>
    <dgm:pt modelId="{64D275D7-A41C-4FC6-B410-DD871BE21FA0}" type="pres">
      <dgm:prSet presAssocID="{E8AB9A0F-EEAB-433B-B444-FB772AE0FBD9}" presName="desTx" presStyleLbl="revTx" presStyleIdx="3" presStyleCnt="6">
        <dgm:presLayoutVars/>
      </dgm:prSet>
      <dgm:spPr/>
    </dgm:pt>
    <dgm:pt modelId="{DDB8D04D-51B4-4B75-BAC0-723566A4DAC9}" type="pres">
      <dgm:prSet presAssocID="{DD6A2A18-3D8A-4BB9-AD7A-CBB1296C01A3}" presName="sibTrans" presStyleCnt="0"/>
      <dgm:spPr/>
    </dgm:pt>
    <dgm:pt modelId="{6F247FBC-F38A-4F22-868B-F05AD28653DC}" type="pres">
      <dgm:prSet presAssocID="{447282FA-C868-4A79-B221-BA6790F9B8DD}" presName="compNode" presStyleCnt="0"/>
      <dgm:spPr/>
    </dgm:pt>
    <dgm:pt modelId="{04821906-4EA2-47DF-90CA-4E901627A46C}" type="pres">
      <dgm:prSet presAssocID="{447282FA-C868-4A79-B221-BA6790F9B8D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57AF2C59-5FD8-40D8-B66A-F5E7A9448E44}" type="pres">
      <dgm:prSet presAssocID="{447282FA-C868-4A79-B221-BA6790F9B8DD}" presName="iconSpace" presStyleCnt="0"/>
      <dgm:spPr/>
    </dgm:pt>
    <dgm:pt modelId="{BB07522F-08E2-4B3C-8FC4-7975D59C4A53}" type="pres">
      <dgm:prSet presAssocID="{447282FA-C868-4A79-B221-BA6790F9B8DD}" presName="parTx" presStyleLbl="revTx" presStyleIdx="4" presStyleCnt="6">
        <dgm:presLayoutVars>
          <dgm:chMax val="0"/>
          <dgm:chPref val="0"/>
        </dgm:presLayoutVars>
      </dgm:prSet>
      <dgm:spPr/>
    </dgm:pt>
    <dgm:pt modelId="{9E4C8A3F-92EE-4079-AC8A-B84F260BD185}" type="pres">
      <dgm:prSet presAssocID="{447282FA-C868-4A79-B221-BA6790F9B8DD}" presName="txSpace" presStyleCnt="0"/>
      <dgm:spPr/>
    </dgm:pt>
    <dgm:pt modelId="{E4A3B134-9B90-4665-9B42-45EB131F08FD}" type="pres">
      <dgm:prSet presAssocID="{447282FA-C868-4A79-B221-BA6790F9B8DD}" presName="desTx" presStyleLbl="revTx" presStyleIdx="5" presStyleCnt="6">
        <dgm:presLayoutVars/>
      </dgm:prSet>
      <dgm:spPr/>
    </dgm:pt>
  </dgm:ptLst>
  <dgm:cxnLst>
    <dgm:cxn modelId="{C367D304-8B5B-4A13-9DE6-ACE0E9A629A7}" srcId="{440EA554-15C9-410A-9D83-5877DE251F2D}" destId="{832D3A58-CEC3-42A9-BB80-A28AE8755570}" srcOrd="2" destOrd="0" parTransId="{F56F1ED0-C484-48ED-96F5-421CFCDE272A}" sibTransId="{7A665410-8C48-42BC-B27D-A571EB3486C9}"/>
    <dgm:cxn modelId="{62153719-8829-4449-9C98-2EAF9139F7D0}" srcId="{447282FA-C868-4A79-B221-BA6790F9B8DD}" destId="{440EA554-15C9-410A-9D83-5877DE251F2D}" srcOrd="1" destOrd="0" parTransId="{939E03C3-A441-4B96-AEB7-213DC9B6C213}" sibTransId="{78CA2416-9DD2-4041-91D6-532A7619A995}"/>
    <dgm:cxn modelId="{F2C8FD31-C681-4B2E-913F-DFA8E1A0DE3D}" srcId="{E8AB9A0F-EEAB-433B-B444-FB772AE0FBD9}" destId="{249FCEC6-1B1C-4F88-90FC-D3AEFD7C0CE5}" srcOrd="0" destOrd="0" parTransId="{5717B059-6B04-47E5-B58A-89C8B766409B}" sibTransId="{C21BACCE-48E6-4D49-91E9-AF5B53965FBE}"/>
    <dgm:cxn modelId="{5E8E1D35-657E-413F-B99D-AC8DE42E4EA5}" type="presOf" srcId="{D3852D39-9F6B-4086-BF23-A94D3CE04B61}" destId="{E4A3B134-9B90-4665-9B42-45EB131F08FD}" srcOrd="0" destOrd="1" presId="urn:microsoft.com/office/officeart/2018/2/layout/IconLabelDescriptionList"/>
    <dgm:cxn modelId="{E3C84737-5646-485E-A4D9-25E1D35366F1}" type="presOf" srcId="{5A667895-A28D-4AE6-926E-C182A34A3ECE}" destId="{64D275D7-A41C-4FC6-B410-DD871BE21FA0}" srcOrd="0" destOrd="1" presId="urn:microsoft.com/office/officeart/2018/2/layout/IconLabelDescriptionList"/>
    <dgm:cxn modelId="{857F785E-6884-49C8-B1CB-C3EF85F9CC94}" type="presOf" srcId="{95C757AC-9D00-4405-BE3E-E619DAFE2693}" destId="{E4A3B134-9B90-4665-9B42-45EB131F08FD}" srcOrd="0" destOrd="4" presId="urn:microsoft.com/office/officeart/2018/2/layout/IconLabelDescriptionList"/>
    <dgm:cxn modelId="{2E9F8E41-3F72-468E-B38A-BDBB856423FE}" srcId="{854162B7-5BDE-41CC-A126-6AE6FABCBD4F}" destId="{447282FA-C868-4A79-B221-BA6790F9B8DD}" srcOrd="2" destOrd="0" parTransId="{1DF18C71-9F00-402A-AF11-85A5A81EEC5F}" sibTransId="{663DBAAE-41E4-439E-83FE-E6E334966E6D}"/>
    <dgm:cxn modelId="{B0E75342-7DA9-46EB-A773-EC7B6ABE746C}" srcId="{447282FA-C868-4A79-B221-BA6790F9B8DD}" destId="{4EB3459F-3A17-460A-BA8E-7A0D97433EBF}" srcOrd="0" destOrd="0" parTransId="{20FCDFB2-7EF6-4FEE-BDA2-4347F0D786DD}" sibTransId="{EE0F29BA-F611-4B3F-A047-7E3DC6D4655B}"/>
    <dgm:cxn modelId="{1A0FF564-1126-40B7-BA53-F7255DD9B345}" srcId="{854162B7-5BDE-41CC-A126-6AE6FABCBD4F}" destId="{E8AB9A0F-EEAB-433B-B444-FB772AE0FBD9}" srcOrd="1" destOrd="0" parTransId="{65DB48C4-DDCE-4272-8962-97F566DA46F8}" sibTransId="{DD6A2A18-3D8A-4BB9-AD7A-CBB1296C01A3}"/>
    <dgm:cxn modelId="{C6F72365-8ECF-4315-8B0D-ED3C4F8F907F}" srcId="{E8AB9A0F-EEAB-433B-B444-FB772AE0FBD9}" destId="{83C20DB7-5D0D-49A4-8B1B-38CE67639D3E}" srcOrd="3" destOrd="0" parTransId="{133C6B3A-CE7B-47F5-A689-5828E78789CB}" sibTransId="{99E4C6B2-11E1-4E52-9E22-B0A9DC2D3C96}"/>
    <dgm:cxn modelId="{FEF6F865-7D1C-4895-BCC4-30B0612708E7}" srcId="{E8AB9A0F-EEAB-433B-B444-FB772AE0FBD9}" destId="{5A667895-A28D-4AE6-926E-C182A34A3ECE}" srcOrd="1" destOrd="0" parTransId="{C8AA48C3-F680-4900-A626-8101F6B52A41}" sibTransId="{430CBCB7-6CD9-476F-8E19-ADF8050B2667}"/>
    <dgm:cxn modelId="{1A404E66-23C1-4489-A690-FBBCFE4094CC}" type="presOf" srcId="{447282FA-C868-4A79-B221-BA6790F9B8DD}" destId="{BB07522F-08E2-4B3C-8FC4-7975D59C4A53}" srcOrd="0" destOrd="0" presId="urn:microsoft.com/office/officeart/2018/2/layout/IconLabelDescriptionList"/>
    <dgm:cxn modelId="{D849866E-C490-4120-85FD-AB6AD601831B}" type="presOf" srcId="{2B3A6995-D3CE-4A33-AB00-BAB1DFCB25F3}" destId="{E4A3B134-9B90-4665-9B42-45EB131F08FD}" srcOrd="0" destOrd="7" presId="urn:microsoft.com/office/officeart/2018/2/layout/IconLabelDescriptionList"/>
    <dgm:cxn modelId="{AD816352-0A37-40C4-B322-76089C780373}" type="presOf" srcId="{83C20DB7-5D0D-49A4-8B1B-38CE67639D3E}" destId="{64D275D7-A41C-4FC6-B410-DD871BE21FA0}" srcOrd="0" destOrd="3" presId="urn:microsoft.com/office/officeart/2018/2/layout/IconLabelDescriptionList"/>
    <dgm:cxn modelId="{B22D4979-0D83-43B6-A2CE-358DC0D44733}" type="presOf" srcId="{249FCEC6-1B1C-4F88-90FC-D3AEFD7C0CE5}" destId="{64D275D7-A41C-4FC6-B410-DD871BE21FA0}" srcOrd="0" destOrd="0" presId="urn:microsoft.com/office/officeart/2018/2/layout/IconLabelDescriptionList"/>
    <dgm:cxn modelId="{411B0B7C-870D-4B0E-8F53-F0FDC107C258}" type="presOf" srcId="{E8AB9A0F-EEAB-433B-B444-FB772AE0FBD9}" destId="{29CACAF6-9D6E-4DD6-A515-92E926E968B4}" srcOrd="0" destOrd="0" presId="urn:microsoft.com/office/officeart/2018/2/layout/IconLabelDescriptionList"/>
    <dgm:cxn modelId="{8D451284-5EA1-4AC4-8924-06601C41A929}" type="presOf" srcId="{832D3A58-CEC3-42A9-BB80-A28AE8755570}" destId="{E4A3B134-9B90-4665-9B42-45EB131F08FD}" srcOrd="0" destOrd="8" presId="urn:microsoft.com/office/officeart/2018/2/layout/IconLabelDescriptionList"/>
    <dgm:cxn modelId="{A4C8DD84-CD5E-4C65-A423-0D3BFDDA600C}" srcId="{4EB3459F-3A17-460A-BA8E-7A0D97433EBF}" destId="{95C757AC-9D00-4405-BE3E-E619DAFE2693}" srcOrd="3" destOrd="0" parTransId="{C29C9D66-8A44-493B-9F96-7D38233A76F1}" sibTransId="{E6E5D5B5-A710-4460-80EB-1F51C8D74C63}"/>
    <dgm:cxn modelId="{27E85195-0C68-4E27-B517-7C254D78E089}" type="presOf" srcId="{9778F621-522B-4EE1-B96E-DD0009AF118F}" destId="{8702BEC9-CBBF-4F2A-BD27-44BFC1A58654}" srcOrd="0" destOrd="0" presId="urn:microsoft.com/office/officeart/2018/2/layout/IconLabelDescriptionList"/>
    <dgm:cxn modelId="{E9DBFD97-B005-41E9-A92B-15E4FC919A07}" type="presOf" srcId="{ABCC3904-0C0C-4B27-818F-1D5F84A7A786}" destId="{64D275D7-A41C-4FC6-B410-DD871BE21FA0}" srcOrd="0" destOrd="4" presId="urn:microsoft.com/office/officeart/2018/2/layout/IconLabelDescriptionList"/>
    <dgm:cxn modelId="{508AA298-22E2-49EC-A1F3-EB6F8E16251E}" srcId="{4EB3459F-3A17-460A-BA8E-7A0D97433EBF}" destId="{D3852D39-9F6B-4086-BF23-A94D3CE04B61}" srcOrd="0" destOrd="0" parTransId="{E6783BC6-7AD0-42DA-95F7-05A5DEBB8C35}" sibTransId="{B4F371F4-E5A5-479D-9F7A-22995ABE551D}"/>
    <dgm:cxn modelId="{89A6679B-F817-49A6-8965-4119674CF4FC}" srcId="{440EA554-15C9-410A-9D83-5877DE251F2D}" destId="{2B3A6995-D3CE-4A33-AB00-BAB1DFCB25F3}" srcOrd="1" destOrd="0" parTransId="{AEE9A404-205B-41EE-BEDA-493D1A7108D2}" sibTransId="{3D495135-4C27-42B4-AD9E-2333F4442523}"/>
    <dgm:cxn modelId="{4E1E179E-309A-4DEE-AB7C-53A67D2B3959}" type="presOf" srcId="{2B5E15F1-98E1-4689-A1DA-25DC857F48EC}" destId="{E4A3B134-9B90-4665-9B42-45EB131F08FD}" srcOrd="0" destOrd="6" presId="urn:microsoft.com/office/officeart/2018/2/layout/IconLabelDescriptionList"/>
    <dgm:cxn modelId="{0D2F51AA-CAF1-489B-824C-6AEBF14BB5AE}" srcId="{E8AB9A0F-EEAB-433B-B444-FB772AE0FBD9}" destId="{ABCC3904-0C0C-4B27-818F-1D5F84A7A786}" srcOrd="4" destOrd="0" parTransId="{1A7FC93A-7442-4DD2-A5D9-349A6D16BB69}" sibTransId="{FFA02CEC-C0C8-4656-A319-03EA33BAAEFD}"/>
    <dgm:cxn modelId="{CDA487AE-2972-4280-B141-F2FF6FDE84F5}" type="presOf" srcId="{64B19313-8D6B-43F0-BE3E-24F34743A20C}" destId="{64D275D7-A41C-4FC6-B410-DD871BE21FA0}" srcOrd="0" destOrd="2" presId="urn:microsoft.com/office/officeart/2018/2/layout/IconLabelDescriptionList"/>
    <dgm:cxn modelId="{484B4EAF-2CB9-4BE7-A2DE-FB1EB46A1C07}" srcId="{440EA554-15C9-410A-9D83-5877DE251F2D}" destId="{2B5E15F1-98E1-4689-A1DA-25DC857F48EC}" srcOrd="0" destOrd="0" parTransId="{CD30EF27-3E9A-4C4F-AFA3-5285BF3E75AD}" sibTransId="{24D6CD3F-F023-40C7-B97C-E1A25E65D507}"/>
    <dgm:cxn modelId="{813E56B5-F167-4CA9-84C9-09005F964CED}" type="presOf" srcId="{4EB3459F-3A17-460A-BA8E-7A0D97433EBF}" destId="{E4A3B134-9B90-4665-9B42-45EB131F08FD}" srcOrd="0" destOrd="0" presId="urn:microsoft.com/office/officeart/2018/2/layout/IconLabelDescriptionList"/>
    <dgm:cxn modelId="{25BAF4BB-B839-4D1F-A8FA-3A0893603210}" type="presOf" srcId="{1A68CB00-EF3D-4404-9A8C-CC0F797AAE41}" destId="{E4A3B134-9B90-4665-9B42-45EB131F08FD}" srcOrd="0" destOrd="2" presId="urn:microsoft.com/office/officeart/2018/2/layout/IconLabelDescriptionList"/>
    <dgm:cxn modelId="{EBB818C5-D539-4F8F-A014-E149B767F592}" srcId="{4EB3459F-3A17-460A-BA8E-7A0D97433EBF}" destId="{F3117E07-599C-4A29-AE6F-0A85A73C853F}" srcOrd="2" destOrd="0" parTransId="{D1AB6D86-9E41-415D-9362-C2CF45EF3F3D}" sibTransId="{7FCD14A2-3014-4D26-8416-BF6C1436C73A}"/>
    <dgm:cxn modelId="{A4C624C7-81F5-499C-A9CA-3E4FEA393117}" type="presOf" srcId="{854162B7-5BDE-41CC-A126-6AE6FABCBD4F}" destId="{25E4C5C0-DEFC-4A52-8F6A-7A0B2907BEE6}" srcOrd="0" destOrd="0" presId="urn:microsoft.com/office/officeart/2018/2/layout/IconLabelDescriptionList"/>
    <dgm:cxn modelId="{1BDE26DD-200C-4861-B6B8-1AA5A4AF82D3}" type="presOf" srcId="{440EA554-15C9-410A-9D83-5877DE251F2D}" destId="{E4A3B134-9B90-4665-9B42-45EB131F08FD}" srcOrd="0" destOrd="5" presId="urn:microsoft.com/office/officeart/2018/2/layout/IconLabelDescriptionList"/>
    <dgm:cxn modelId="{38E81AE1-ECDC-4ECB-9325-5EB0A84E6AE5}" type="presOf" srcId="{F3117E07-599C-4A29-AE6F-0A85A73C853F}" destId="{E4A3B134-9B90-4665-9B42-45EB131F08FD}" srcOrd="0" destOrd="3" presId="urn:microsoft.com/office/officeart/2018/2/layout/IconLabelDescriptionList"/>
    <dgm:cxn modelId="{F9183BE8-D16E-4401-99CE-D8A5E5292E95}" srcId="{4EB3459F-3A17-460A-BA8E-7A0D97433EBF}" destId="{1A68CB00-EF3D-4404-9A8C-CC0F797AAE41}" srcOrd="1" destOrd="0" parTransId="{82CF95DE-1C37-4BB4-A104-97FA17A81942}" sibTransId="{7DB2E105-D15B-4A24-8FB2-87096D18A3DB}"/>
    <dgm:cxn modelId="{0C7EC3E9-5787-4450-80DE-DF906639BA84}" srcId="{854162B7-5BDE-41CC-A126-6AE6FABCBD4F}" destId="{9778F621-522B-4EE1-B96E-DD0009AF118F}" srcOrd="0" destOrd="0" parTransId="{484C5A0F-6139-4862-AE1E-EAC6CCA6A3A7}" sibTransId="{6D0BDF68-AAC3-4C4A-B9BE-4A455C7226F3}"/>
    <dgm:cxn modelId="{08FD49FC-7CB1-4E67-8DB4-2DC630BA1BA6}" srcId="{E8AB9A0F-EEAB-433B-B444-FB772AE0FBD9}" destId="{64B19313-8D6B-43F0-BE3E-24F34743A20C}" srcOrd="2" destOrd="0" parTransId="{943A5541-250F-4C28-864E-0668A8020D74}" sibTransId="{641115C5-474B-4622-9453-7D3F2BB2C395}"/>
    <dgm:cxn modelId="{2E580A0B-62BC-4FB6-B6A1-85E0ED09CC16}" type="presParOf" srcId="{25E4C5C0-DEFC-4A52-8F6A-7A0B2907BEE6}" destId="{3B843E02-0994-40F8-990E-800C01F8441E}" srcOrd="0" destOrd="0" presId="urn:microsoft.com/office/officeart/2018/2/layout/IconLabelDescriptionList"/>
    <dgm:cxn modelId="{1C303763-F01D-40B6-BB2C-80597F9A13FF}" type="presParOf" srcId="{3B843E02-0994-40F8-990E-800C01F8441E}" destId="{E001C209-A28D-4ED8-83F7-59588FEB48A3}" srcOrd="0" destOrd="0" presId="urn:microsoft.com/office/officeart/2018/2/layout/IconLabelDescriptionList"/>
    <dgm:cxn modelId="{5DDC035C-7960-4EF9-9757-D7394D945043}" type="presParOf" srcId="{3B843E02-0994-40F8-990E-800C01F8441E}" destId="{3882CC0D-BE21-4ABD-91BF-32912312DC3E}" srcOrd="1" destOrd="0" presId="urn:microsoft.com/office/officeart/2018/2/layout/IconLabelDescriptionList"/>
    <dgm:cxn modelId="{5BC9CB37-078E-4CF4-ADDC-8814892779A6}" type="presParOf" srcId="{3B843E02-0994-40F8-990E-800C01F8441E}" destId="{8702BEC9-CBBF-4F2A-BD27-44BFC1A58654}" srcOrd="2" destOrd="0" presId="urn:microsoft.com/office/officeart/2018/2/layout/IconLabelDescriptionList"/>
    <dgm:cxn modelId="{ADBCFBA2-5D88-4CDE-B924-9BDE8D5FB346}" type="presParOf" srcId="{3B843E02-0994-40F8-990E-800C01F8441E}" destId="{5EC5DA91-1E91-4CDF-BC9E-510E121D37DA}" srcOrd="3" destOrd="0" presId="urn:microsoft.com/office/officeart/2018/2/layout/IconLabelDescriptionList"/>
    <dgm:cxn modelId="{8858C644-E79A-4503-AABD-956D357C4684}" type="presParOf" srcId="{3B843E02-0994-40F8-990E-800C01F8441E}" destId="{DA4C9EAB-3246-4AF7-96D5-FC46FDCC56C9}" srcOrd="4" destOrd="0" presId="urn:microsoft.com/office/officeart/2018/2/layout/IconLabelDescriptionList"/>
    <dgm:cxn modelId="{0737F329-BC63-4BF7-A04C-6377B55CE865}" type="presParOf" srcId="{25E4C5C0-DEFC-4A52-8F6A-7A0B2907BEE6}" destId="{FE6560F9-C33F-4FC5-9E99-3D1FCC9A054A}" srcOrd="1" destOrd="0" presId="urn:microsoft.com/office/officeart/2018/2/layout/IconLabelDescriptionList"/>
    <dgm:cxn modelId="{8DFC8524-1336-4A86-BC24-D0E43316062B}" type="presParOf" srcId="{25E4C5C0-DEFC-4A52-8F6A-7A0B2907BEE6}" destId="{A618A7BB-1760-43B9-80C4-1365B3A43D76}" srcOrd="2" destOrd="0" presId="urn:microsoft.com/office/officeart/2018/2/layout/IconLabelDescriptionList"/>
    <dgm:cxn modelId="{4568FA7F-A1FC-4029-B277-BE519A0CC182}" type="presParOf" srcId="{A618A7BB-1760-43B9-80C4-1365B3A43D76}" destId="{6F60865E-9629-4F54-86AB-FFEC0F8E5860}" srcOrd="0" destOrd="0" presId="urn:microsoft.com/office/officeart/2018/2/layout/IconLabelDescriptionList"/>
    <dgm:cxn modelId="{2E60F464-B5CF-4553-ACFD-1D7365EC65F4}" type="presParOf" srcId="{A618A7BB-1760-43B9-80C4-1365B3A43D76}" destId="{35AF1218-637D-4B6A-9BDB-F97AA2B94EB3}" srcOrd="1" destOrd="0" presId="urn:microsoft.com/office/officeart/2018/2/layout/IconLabelDescriptionList"/>
    <dgm:cxn modelId="{5ECC5C44-7205-4DEF-913E-81A6F1B5DD4B}" type="presParOf" srcId="{A618A7BB-1760-43B9-80C4-1365B3A43D76}" destId="{29CACAF6-9D6E-4DD6-A515-92E926E968B4}" srcOrd="2" destOrd="0" presId="urn:microsoft.com/office/officeart/2018/2/layout/IconLabelDescriptionList"/>
    <dgm:cxn modelId="{F27C8141-32CF-40BB-8DE1-450182C5153F}" type="presParOf" srcId="{A618A7BB-1760-43B9-80C4-1365B3A43D76}" destId="{15383CB0-8AB6-4AEF-AF3C-074EE6DC0055}" srcOrd="3" destOrd="0" presId="urn:microsoft.com/office/officeart/2018/2/layout/IconLabelDescriptionList"/>
    <dgm:cxn modelId="{A767A3F1-C1D2-4C4C-86BF-96C7EA33996F}" type="presParOf" srcId="{A618A7BB-1760-43B9-80C4-1365B3A43D76}" destId="{64D275D7-A41C-4FC6-B410-DD871BE21FA0}" srcOrd="4" destOrd="0" presId="urn:microsoft.com/office/officeart/2018/2/layout/IconLabelDescriptionList"/>
    <dgm:cxn modelId="{E0E1233E-1C45-428F-BC04-45A1D3E44DBA}" type="presParOf" srcId="{25E4C5C0-DEFC-4A52-8F6A-7A0B2907BEE6}" destId="{DDB8D04D-51B4-4B75-BAC0-723566A4DAC9}" srcOrd="3" destOrd="0" presId="urn:microsoft.com/office/officeart/2018/2/layout/IconLabelDescriptionList"/>
    <dgm:cxn modelId="{51977CA5-DE55-4303-8C8F-11609F082548}" type="presParOf" srcId="{25E4C5C0-DEFC-4A52-8F6A-7A0B2907BEE6}" destId="{6F247FBC-F38A-4F22-868B-F05AD28653DC}" srcOrd="4" destOrd="0" presId="urn:microsoft.com/office/officeart/2018/2/layout/IconLabelDescriptionList"/>
    <dgm:cxn modelId="{94802A87-5B02-4824-B53A-72A4BACC51DC}" type="presParOf" srcId="{6F247FBC-F38A-4F22-868B-F05AD28653DC}" destId="{04821906-4EA2-47DF-90CA-4E901627A46C}" srcOrd="0" destOrd="0" presId="urn:microsoft.com/office/officeart/2018/2/layout/IconLabelDescriptionList"/>
    <dgm:cxn modelId="{CC6EA9D9-66E8-4B74-B915-A73A11B76D21}" type="presParOf" srcId="{6F247FBC-F38A-4F22-868B-F05AD28653DC}" destId="{57AF2C59-5FD8-40D8-B66A-F5E7A9448E44}" srcOrd="1" destOrd="0" presId="urn:microsoft.com/office/officeart/2018/2/layout/IconLabelDescriptionList"/>
    <dgm:cxn modelId="{9B84C35D-B501-4CD1-A737-278AB8D3A1E7}" type="presParOf" srcId="{6F247FBC-F38A-4F22-868B-F05AD28653DC}" destId="{BB07522F-08E2-4B3C-8FC4-7975D59C4A53}" srcOrd="2" destOrd="0" presId="urn:microsoft.com/office/officeart/2018/2/layout/IconLabelDescriptionList"/>
    <dgm:cxn modelId="{8BB433EC-C8FA-4408-9565-CB875B7A76FE}" type="presParOf" srcId="{6F247FBC-F38A-4F22-868B-F05AD28653DC}" destId="{9E4C8A3F-92EE-4079-AC8A-B84F260BD185}" srcOrd="3" destOrd="0" presId="urn:microsoft.com/office/officeart/2018/2/layout/IconLabelDescriptionList"/>
    <dgm:cxn modelId="{23548B72-6A1E-4862-8DB9-B286907B2098}" type="presParOf" srcId="{6F247FBC-F38A-4F22-868B-F05AD28653DC}" destId="{E4A3B134-9B90-4665-9B42-45EB131F08F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F44B73-85CB-480B-A02E-202D1A367EB9}"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B17C430-E770-4805-93B5-FDC90BD4CE45}">
      <dgm:prSet/>
      <dgm:spPr/>
      <dgm:t>
        <a:bodyPr/>
        <a:lstStyle/>
        <a:p>
          <a:pPr>
            <a:defRPr b="1"/>
          </a:pPr>
          <a:r>
            <a:rPr lang="en-US" b="0" i="0"/>
            <a:t>It is the process of teaching a machine learning model to learn patterns and relationships in data to make accurate predictions or decisions.</a:t>
          </a:r>
          <a:endParaRPr lang="en-US"/>
        </a:p>
      </dgm:t>
    </dgm:pt>
    <dgm:pt modelId="{516C1054-A3A9-4CB4-A685-B0346674CE09}" type="parTrans" cxnId="{BAD08F6A-6760-4F4B-BCDA-A3C10114E226}">
      <dgm:prSet/>
      <dgm:spPr/>
      <dgm:t>
        <a:bodyPr/>
        <a:lstStyle/>
        <a:p>
          <a:endParaRPr lang="en-US"/>
        </a:p>
      </dgm:t>
    </dgm:pt>
    <dgm:pt modelId="{90CC73EE-3D13-418A-AA53-B2756A539A65}" type="sibTrans" cxnId="{BAD08F6A-6760-4F4B-BCDA-A3C10114E226}">
      <dgm:prSet/>
      <dgm:spPr/>
      <dgm:t>
        <a:bodyPr/>
        <a:lstStyle/>
        <a:p>
          <a:endParaRPr lang="en-US"/>
        </a:p>
      </dgm:t>
    </dgm:pt>
    <dgm:pt modelId="{C39AE8D5-1758-4D50-9B3F-04910F91AAB9}">
      <dgm:prSet/>
      <dgm:spPr/>
      <dgm:t>
        <a:bodyPr/>
        <a:lstStyle/>
        <a:p>
          <a:pPr>
            <a:defRPr b="1"/>
          </a:pPr>
          <a:r>
            <a:rPr lang="en-US" b="0" i="0"/>
            <a:t>During training, the model adjusts its internal parameters based on the provided training data and the desired outcomes (labels) to improve its performance.</a:t>
          </a:r>
          <a:endParaRPr lang="en-US"/>
        </a:p>
      </dgm:t>
    </dgm:pt>
    <dgm:pt modelId="{0320842C-DB31-40FF-A647-DA3CDD2299F6}" type="parTrans" cxnId="{6F7077C2-BCBE-497C-B62A-D2CF339BB54E}">
      <dgm:prSet/>
      <dgm:spPr/>
      <dgm:t>
        <a:bodyPr/>
        <a:lstStyle/>
        <a:p>
          <a:endParaRPr lang="en-US"/>
        </a:p>
      </dgm:t>
    </dgm:pt>
    <dgm:pt modelId="{BE59803E-B516-412D-AA8C-965ECE13F131}" type="sibTrans" cxnId="{6F7077C2-BCBE-497C-B62A-D2CF339BB54E}">
      <dgm:prSet/>
      <dgm:spPr/>
      <dgm:t>
        <a:bodyPr/>
        <a:lstStyle/>
        <a:p>
          <a:endParaRPr lang="en-US"/>
        </a:p>
      </dgm:t>
    </dgm:pt>
    <dgm:pt modelId="{E22197FF-971C-4CC9-979F-B8F574975128}">
      <dgm:prSet/>
      <dgm:spPr/>
      <dgm:t>
        <a:bodyPr/>
        <a:lstStyle/>
        <a:p>
          <a:pPr>
            <a:defRPr b="1"/>
          </a:pPr>
          <a:r>
            <a:rPr lang="en-US" b="0" i="0"/>
            <a:t>Key terminologies:</a:t>
          </a:r>
          <a:endParaRPr lang="en-US"/>
        </a:p>
      </dgm:t>
    </dgm:pt>
    <dgm:pt modelId="{3F468985-D58A-43B3-A41A-16CD56AAB686}" type="parTrans" cxnId="{81D6CB73-D678-4071-B143-F02FDC42B752}">
      <dgm:prSet/>
      <dgm:spPr/>
      <dgm:t>
        <a:bodyPr/>
        <a:lstStyle/>
        <a:p>
          <a:endParaRPr lang="en-US"/>
        </a:p>
      </dgm:t>
    </dgm:pt>
    <dgm:pt modelId="{5137A96D-AF07-4F6A-92FA-8A4D1329E658}" type="sibTrans" cxnId="{81D6CB73-D678-4071-B143-F02FDC42B752}">
      <dgm:prSet/>
      <dgm:spPr/>
      <dgm:t>
        <a:bodyPr/>
        <a:lstStyle/>
        <a:p>
          <a:endParaRPr lang="en-US"/>
        </a:p>
      </dgm:t>
    </dgm:pt>
    <dgm:pt modelId="{1320181B-4E39-4A55-B34D-735E968A5E2C}">
      <dgm:prSet/>
      <dgm:spPr/>
      <dgm:t>
        <a:bodyPr/>
        <a:lstStyle/>
        <a:p>
          <a:r>
            <a:rPr lang="en-US"/>
            <a:t>Forward propagation and backpropagation</a:t>
          </a:r>
        </a:p>
      </dgm:t>
    </dgm:pt>
    <dgm:pt modelId="{BE4896CA-D173-4913-94D0-02BA2123F73B}" type="parTrans" cxnId="{89E7526B-4B8D-4B20-A312-67DEAF2E5AFF}">
      <dgm:prSet/>
      <dgm:spPr/>
      <dgm:t>
        <a:bodyPr/>
        <a:lstStyle/>
        <a:p>
          <a:endParaRPr lang="en-US"/>
        </a:p>
      </dgm:t>
    </dgm:pt>
    <dgm:pt modelId="{7B3F75CF-08FB-4227-942E-280237450E50}" type="sibTrans" cxnId="{89E7526B-4B8D-4B20-A312-67DEAF2E5AFF}">
      <dgm:prSet/>
      <dgm:spPr/>
      <dgm:t>
        <a:bodyPr/>
        <a:lstStyle/>
        <a:p>
          <a:endParaRPr lang="en-US"/>
        </a:p>
      </dgm:t>
    </dgm:pt>
    <dgm:pt modelId="{B11380D5-B471-4F5A-A2DB-1E80C5A9355B}">
      <dgm:prSet/>
      <dgm:spPr/>
      <dgm:t>
        <a:bodyPr/>
        <a:lstStyle/>
        <a:p>
          <a:r>
            <a:rPr lang="en-US"/>
            <a:t>Loss function</a:t>
          </a:r>
        </a:p>
      </dgm:t>
    </dgm:pt>
    <dgm:pt modelId="{E8C55C2A-444C-4B60-AA1B-5DD6DECFCDC7}" type="parTrans" cxnId="{7339CE3D-4EAF-4B12-9659-0B956EEC9AD9}">
      <dgm:prSet/>
      <dgm:spPr/>
      <dgm:t>
        <a:bodyPr/>
        <a:lstStyle/>
        <a:p>
          <a:endParaRPr lang="en-US"/>
        </a:p>
      </dgm:t>
    </dgm:pt>
    <dgm:pt modelId="{22302F2A-42BB-4F15-84F3-F7BD11BB3128}" type="sibTrans" cxnId="{7339CE3D-4EAF-4B12-9659-0B956EEC9AD9}">
      <dgm:prSet/>
      <dgm:spPr/>
      <dgm:t>
        <a:bodyPr/>
        <a:lstStyle/>
        <a:p>
          <a:endParaRPr lang="en-US"/>
        </a:p>
      </dgm:t>
    </dgm:pt>
    <dgm:pt modelId="{EBCAEDA7-899A-4DA2-A973-8BEC4608A8E9}">
      <dgm:prSet/>
      <dgm:spPr/>
      <dgm:t>
        <a:bodyPr/>
        <a:lstStyle/>
        <a:p>
          <a:r>
            <a:rPr lang="en-US"/>
            <a:t>Epochs and batch size</a:t>
          </a:r>
        </a:p>
      </dgm:t>
    </dgm:pt>
    <dgm:pt modelId="{A553B268-6C6A-4078-9067-733DDFBDE335}" type="parTrans" cxnId="{CBA10E0F-02ED-4B08-9888-5F6D9BE4953B}">
      <dgm:prSet/>
      <dgm:spPr/>
      <dgm:t>
        <a:bodyPr/>
        <a:lstStyle/>
        <a:p>
          <a:endParaRPr lang="en-US"/>
        </a:p>
      </dgm:t>
    </dgm:pt>
    <dgm:pt modelId="{E640048C-73AE-42E4-AEC9-A6E7ABA287DA}" type="sibTrans" cxnId="{CBA10E0F-02ED-4B08-9888-5F6D9BE4953B}">
      <dgm:prSet/>
      <dgm:spPr/>
      <dgm:t>
        <a:bodyPr/>
        <a:lstStyle/>
        <a:p>
          <a:endParaRPr lang="en-US"/>
        </a:p>
      </dgm:t>
    </dgm:pt>
    <dgm:pt modelId="{09095AF8-3A71-4F46-AFD5-756E2A643C96}">
      <dgm:prSet/>
      <dgm:spPr/>
      <dgm:t>
        <a:bodyPr/>
        <a:lstStyle/>
        <a:p>
          <a:r>
            <a:rPr lang="en-US" b="0" i="0"/>
            <a:t>Gradient</a:t>
          </a:r>
          <a:endParaRPr lang="en-US"/>
        </a:p>
      </dgm:t>
    </dgm:pt>
    <dgm:pt modelId="{4ABB6DF4-E01F-4100-AE33-A07392D97C43}" type="parTrans" cxnId="{8491BB76-773C-4E30-8294-552DE36E5EDB}">
      <dgm:prSet/>
      <dgm:spPr/>
      <dgm:t>
        <a:bodyPr/>
        <a:lstStyle/>
        <a:p>
          <a:endParaRPr lang="en-US"/>
        </a:p>
      </dgm:t>
    </dgm:pt>
    <dgm:pt modelId="{E6A9D82A-74B5-4572-A5B2-33D98854CCFF}" type="sibTrans" cxnId="{8491BB76-773C-4E30-8294-552DE36E5EDB}">
      <dgm:prSet/>
      <dgm:spPr/>
      <dgm:t>
        <a:bodyPr/>
        <a:lstStyle/>
        <a:p>
          <a:endParaRPr lang="en-US"/>
        </a:p>
      </dgm:t>
    </dgm:pt>
    <dgm:pt modelId="{0F4C5758-4E57-476A-A9AB-4C84C3E933A1}">
      <dgm:prSet/>
      <dgm:spPr/>
      <dgm:t>
        <a:bodyPr/>
        <a:lstStyle/>
        <a:p>
          <a:r>
            <a:rPr lang="en-US"/>
            <a:t>Parameter and hyperparameter</a:t>
          </a:r>
        </a:p>
      </dgm:t>
    </dgm:pt>
    <dgm:pt modelId="{3FB1D431-E9FF-4063-B3B5-F1DD8BB95AC7}" type="parTrans" cxnId="{D365849C-C4FB-4F6B-9F2C-09C51549BA38}">
      <dgm:prSet/>
      <dgm:spPr/>
      <dgm:t>
        <a:bodyPr/>
        <a:lstStyle/>
        <a:p>
          <a:endParaRPr lang="en-US"/>
        </a:p>
      </dgm:t>
    </dgm:pt>
    <dgm:pt modelId="{EB554A55-6D59-4AD9-9758-DDF2E90AC434}" type="sibTrans" cxnId="{D365849C-C4FB-4F6B-9F2C-09C51549BA38}">
      <dgm:prSet/>
      <dgm:spPr/>
      <dgm:t>
        <a:bodyPr/>
        <a:lstStyle/>
        <a:p>
          <a:endParaRPr lang="en-US"/>
        </a:p>
      </dgm:t>
    </dgm:pt>
    <dgm:pt modelId="{3B0EAAB7-6D59-4609-A21C-4464F601A105}">
      <dgm:prSet/>
      <dgm:spPr/>
      <dgm:t>
        <a:bodyPr/>
        <a:lstStyle/>
        <a:p>
          <a:r>
            <a:rPr lang="en-US"/>
            <a:t>Overfitting and underfitting</a:t>
          </a:r>
        </a:p>
      </dgm:t>
    </dgm:pt>
    <dgm:pt modelId="{A99EB7B0-A2C2-47FF-A43A-772A96C489B5}" type="parTrans" cxnId="{ADF3CF36-154C-4885-A598-8B9514B41ED0}">
      <dgm:prSet/>
      <dgm:spPr/>
      <dgm:t>
        <a:bodyPr/>
        <a:lstStyle/>
        <a:p>
          <a:endParaRPr lang="en-US"/>
        </a:p>
      </dgm:t>
    </dgm:pt>
    <dgm:pt modelId="{70B2BFC0-C948-4E1A-ACA0-7EA27CAE5F20}" type="sibTrans" cxnId="{ADF3CF36-154C-4885-A598-8B9514B41ED0}">
      <dgm:prSet/>
      <dgm:spPr/>
      <dgm:t>
        <a:bodyPr/>
        <a:lstStyle/>
        <a:p>
          <a:endParaRPr lang="en-US"/>
        </a:p>
      </dgm:t>
    </dgm:pt>
    <dgm:pt modelId="{366FDA5A-7030-4E22-87B7-EADA44C0B951}">
      <dgm:prSet/>
      <dgm:spPr/>
      <dgm:t>
        <a:bodyPr/>
        <a:lstStyle/>
        <a:p>
          <a:r>
            <a:rPr lang="en-US"/>
            <a:t>Evaluation metrics etc</a:t>
          </a:r>
        </a:p>
      </dgm:t>
    </dgm:pt>
    <dgm:pt modelId="{C7C428E3-5570-48E6-8095-2C84A0EA1B11}" type="parTrans" cxnId="{9BE71D99-6BEE-453E-8BE2-44822E8B33A4}">
      <dgm:prSet/>
      <dgm:spPr/>
      <dgm:t>
        <a:bodyPr/>
        <a:lstStyle/>
        <a:p>
          <a:endParaRPr lang="en-US"/>
        </a:p>
      </dgm:t>
    </dgm:pt>
    <dgm:pt modelId="{A5F6B43B-3709-4745-B3D6-4249537AC706}" type="sibTrans" cxnId="{9BE71D99-6BEE-453E-8BE2-44822E8B33A4}">
      <dgm:prSet/>
      <dgm:spPr/>
      <dgm:t>
        <a:bodyPr/>
        <a:lstStyle/>
        <a:p>
          <a:endParaRPr lang="en-US"/>
        </a:p>
      </dgm:t>
    </dgm:pt>
    <dgm:pt modelId="{ECC801B6-DCA7-4E55-B64F-AD27618A5073}">
      <dgm:prSet/>
      <dgm:spPr/>
      <dgm:t>
        <a:bodyPr/>
        <a:lstStyle/>
        <a:p>
          <a:pPr>
            <a:defRPr b="1"/>
          </a:pPr>
          <a:r>
            <a:rPr lang="en-US" b="0" i="0"/>
            <a:t>As a continuous process.</a:t>
          </a:r>
          <a:endParaRPr lang="en-US"/>
        </a:p>
      </dgm:t>
    </dgm:pt>
    <dgm:pt modelId="{F8D9E300-A355-4959-9D98-CA56AD06FA82}" type="parTrans" cxnId="{B1760DE9-267F-4537-9676-6611CC1B95F7}">
      <dgm:prSet/>
      <dgm:spPr/>
      <dgm:t>
        <a:bodyPr/>
        <a:lstStyle/>
        <a:p>
          <a:endParaRPr lang="en-US"/>
        </a:p>
      </dgm:t>
    </dgm:pt>
    <dgm:pt modelId="{8B0C1BED-E6CB-4D6E-A55F-24FCFB9C9029}" type="sibTrans" cxnId="{B1760DE9-267F-4537-9676-6611CC1B95F7}">
      <dgm:prSet/>
      <dgm:spPr/>
      <dgm:t>
        <a:bodyPr/>
        <a:lstStyle/>
        <a:p>
          <a:endParaRPr lang="en-US"/>
        </a:p>
      </dgm:t>
    </dgm:pt>
    <dgm:pt modelId="{2C63BD3C-4A59-4294-83B8-3D2464A329B8}" type="pres">
      <dgm:prSet presAssocID="{A4F44B73-85CB-480B-A02E-202D1A367EB9}" presName="root" presStyleCnt="0">
        <dgm:presLayoutVars>
          <dgm:dir/>
          <dgm:resizeHandles val="exact"/>
        </dgm:presLayoutVars>
      </dgm:prSet>
      <dgm:spPr/>
    </dgm:pt>
    <dgm:pt modelId="{EEA362E5-7AD1-45A9-94B2-3DFFA81182B5}" type="pres">
      <dgm:prSet presAssocID="{CB17C430-E770-4805-93B5-FDC90BD4CE45}" presName="compNode" presStyleCnt="0"/>
      <dgm:spPr/>
    </dgm:pt>
    <dgm:pt modelId="{F951E0C4-AF05-47EF-8559-0EA1F43A238D}" type="pres">
      <dgm:prSet presAssocID="{CB17C430-E770-4805-93B5-FDC90BD4CE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9CDB00C-9696-4366-8D29-D3173E5E4831}" type="pres">
      <dgm:prSet presAssocID="{CB17C430-E770-4805-93B5-FDC90BD4CE45}" presName="iconSpace" presStyleCnt="0"/>
      <dgm:spPr/>
    </dgm:pt>
    <dgm:pt modelId="{F80FF783-792D-40CE-9A0E-B10EA9A52664}" type="pres">
      <dgm:prSet presAssocID="{CB17C430-E770-4805-93B5-FDC90BD4CE45}" presName="parTx" presStyleLbl="revTx" presStyleIdx="0" presStyleCnt="8">
        <dgm:presLayoutVars>
          <dgm:chMax val="0"/>
          <dgm:chPref val="0"/>
        </dgm:presLayoutVars>
      </dgm:prSet>
      <dgm:spPr/>
    </dgm:pt>
    <dgm:pt modelId="{153E44AF-D819-4AD3-A685-2BA2CD5D0D48}" type="pres">
      <dgm:prSet presAssocID="{CB17C430-E770-4805-93B5-FDC90BD4CE45}" presName="txSpace" presStyleCnt="0"/>
      <dgm:spPr/>
    </dgm:pt>
    <dgm:pt modelId="{E9222846-706C-4F0A-8E9B-802EC8E50FBB}" type="pres">
      <dgm:prSet presAssocID="{CB17C430-E770-4805-93B5-FDC90BD4CE45}" presName="desTx" presStyleLbl="revTx" presStyleIdx="1" presStyleCnt="8">
        <dgm:presLayoutVars/>
      </dgm:prSet>
      <dgm:spPr/>
    </dgm:pt>
    <dgm:pt modelId="{709F9086-0427-4F5D-9624-A7D1B627353D}" type="pres">
      <dgm:prSet presAssocID="{90CC73EE-3D13-418A-AA53-B2756A539A65}" presName="sibTrans" presStyleCnt="0"/>
      <dgm:spPr/>
    </dgm:pt>
    <dgm:pt modelId="{FFB1F7CE-B253-405E-99AC-46EE93C70669}" type="pres">
      <dgm:prSet presAssocID="{C39AE8D5-1758-4D50-9B3F-04910F91AAB9}" presName="compNode" presStyleCnt="0"/>
      <dgm:spPr/>
    </dgm:pt>
    <dgm:pt modelId="{F45175C0-45E4-4EC6-8E48-6FE3569ACAEC}" type="pres">
      <dgm:prSet presAssocID="{C39AE8D5-1758-4D50-9B3F-04910F91AAB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65CB2B41-23CF-4D43-BF26-C02EB52474F5}" type="pres">
      <dgm:prSet presAssocID="{C39AE8D5-1758-4D50-9B3F-04910F91AAB9}" presName="iconSpace" presStyleCnt="0"/>
      <dgm:spPr/>
    </dgm:pt>
    <dgm:pt modelId="{B29E932E-22DB-4066-A292-87B3679A27B7}" type="pres">
      <dgm:prSet presAssocID="{C39AE8D5-1758-4D50-9B3F-04910F91AAB9}" presName="parTx" presStyleLbl="revTx" presStyleIdx="2" presStyleCnt="8">
        <dgm:presLayoutVars>
          <dgm:chMax val="0"/>
          <dgm:chPref val="0"/>
        </dgm:presLayoutVars>
      </dgm:prSet>
      <dgm:spPr/>
    </dgm:pt>
    <dgm:pt modelId="{73EA4BC6-21AB-46D5-B7A4-3A342FB50DAB}" type="pres">
      <dgm:prSet presAssocID="{C39AE8D5-1758-4D50-9B3F-04910F91AAB9}" presName="txSpace" presStyleCnt="0"/>
      <dgm:spPr/>
    </dgm:pt>
    <dgm:pt modelId="{BD3D270E-D184-4817-8FD0-3DE90E5D7063}" type="pres">
      <dgm:prSet presAssocID="{C39AE8D5-1758-4D50-9B3F-04910F91AAB9}" presName="desTx" presStyleLbl="revTx" presStyleIdx="3" presStyleCnt="8">
        <dgm:presLayoutVars/>
      </dgm:prSet>
      <dgm:spPr/>
    </dgm:pt>
    <dgm:pt modelId="{927C10F9-ACEE-46F4-9B7C-0300E33AA6EA}" type="pres">
      <dgm:prSet presAssocID="{BE59803E-B516-412D-AA8C-965ECE13F131}" presName="sibTrans" presStyleCnt="0"/>
      <dgm:spPr/>
    </dgm:pt>
    <dgm:pt modelId="{77A7A38E-1093-443F-9B60-1A0984F7DD35}" type="pres">
      <dgm:prSet presAssocID="{E22197FF-971C-4CC9-979F-B8F574975128}" presName="compNode" presStyleCnt="0"/>
      <dgm:spPr/>
    </dgm:pt>
    <dgm:pt modelId="{F9EA1145-6524-45D0-BB36-2A834EE9E72A}" type="pres">
      <dgm:prSet presAssocID="{E22197FF-971C-4CC9-979F-B8F57497512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B652C1F-7668-4835-AAE3-5CC53DC34DE0}" type="pres">
      <dgm:prSet presAssocID="{E22197FF-971C-4CC9-979F-B8F574975128}" presName="iconSpace" presStyleCnt="0"/>
      <dgm:spPr/>
    </dgm:pt>
    <dgm:pt modelId="{A8874B64-1C55-4F8E-AF34-F07689423710}" type="pres">
      <dgm:prSet presAssocID="{E22197FF-971C-4CC9-979F-B8F574975128}" presName="parTx" presStyleLbl="revTx" presStyleIdx="4" presStyleCnt="8">
        <dgm:presLayoutVars>
          <dgm:chMax val="0"/>
          <dgm:chPref val="0"/>
        </dgm:presLayoutVars>
      </dgm:prSet>
      <dgm:spPr/>
    </dgm:pt>
    <dgm:pt modelId="{C28B9A1E-2765-4170-B2EE-99D7D29482F1}" type="pres">
      <dgm:prSet presAssocID="{E22197FF-971C-4CC9-979F-B8F574975128}" presName="txSpace" presStyleCnt="0"/>
      <dgm:spPr/>
    </dgm:pt>
    <dgm:pt modelId="{FBC9A7BF-5A0A-4582-AC46-3410DEF58B4E}" type="pres">
      <dgm:prSet presAssocID="{E22197FF-971C-4CC9-979F-B8F574975128}" presName="desTx" presStyleLbl="revTx" presStyleIdx="5" presStyleCnt="8">
        <dgm:presLayoutVars/>
      </dgm:prSet>
      <dgm:spPr/>
    </dgm:pt>
    <dgm:pt modelId="{313076A7-DC2F-480A-8613-FB2F1F658407}" type="pres">
      <dgm:prSet presAssocID="{5137A96D-AF07-4F6A-92FA-8A4D1329E658}" presName="sibTrans" presStyleCnt="0"/>
      <dgm:spPr/>
    </dgm:pt>
    <dgm:pt modelId="{C98F1D5B-E6CE-4472-B2A8-ED4A2D8A9FC1}" type="pres">
      <dgm:prSet presAssocID="{ECC801B6-DCA7-4E55-B64F-AD27618A5073}" presName="compNode" presStyleCnt="0"/>
      <dgm:spPr/>
    </dgm:pt>
    <dgm:pt modelId="{05BA7F30-A15D-454C-9452-C2E59A58C9DE}" type="pres">
      <dgm:prSet presAssocID="{ECC801B6-DCA7-4E55-B64F-AD27618A50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B54D41C0-D87A-4E53-8768-D5E0454B898F}" type="pres">
      <dgm:prSet presAssocID="{ECC801B6-DCA7-4E55-B64F-AD27618A5073}" presName="iconSpace" presStyleCnt="0"/>
      <dgm:spPr/>
    </dgm:pt>
    <dgm:pt modelId="{37CB7058-1B25-43FD-84F5-9E942017AD7E}" type="pres">
      <dgm:prSet presAssocID="{ECC801B6-DCA7-4E55-B64F-AD27618A5073}" presName="parTx" presStyleLbl="revTx" presStyleIdx="6" presStyleCnt="8">
        <dgm:presLayoutVars>
          <dgm:chMax val="0"/>
          <dgm:chPref val="0"/>
        </dgm:presLayoutVars>
      </dgm:prSet>
      <dgm:spPr/>
    </dgm:pt>
    <dgm:pt modelId="{3155D8EB-0421-48A9-ADB4-A29181340554}" type="pres">
      <dgm:prSet presAssocID="{ECC801B6-DCA7-4E55-B64F-AD27618A5073}" presName="txSpace" presStyleCnt="0"/>
      <dgm:spPr/>
    </dgm:pt>
    <dgm:pt modelId="{F2890C78-F7A5-4A10-8D1B-7E9CB820E401}" type="pres">
      <dgm:prSet presAssocID="{ECC801B6-DCA7-4E55-B64F-AD27618A5073}" presName="desTx" presStyleLbl="revTx" presStyleIdx="7" presStyleCnt="8">
        <dgm:presLayoutVars/>
      </dgm:prSet>
      <dgm:spPr/>
    </dgm:pt>
  </dgm:ptLst>
  <dgm:cxnLst>
    <dgm:cxn modelId="{D0A59203-8792-4B62-9D73-13C09DA0898D}" type="presOf" srcId="{B11380D5-B471-4F5A-A2DB-1E80C5A9355B}" destId="{FBC9A7BF-5A0A-4582-AC46-3410DEF58B4E}" srcOrd="0" destOrd="1" presId="urn:microsoft.com/office/officeart/2018/5/layout/CenteredIconLabelDescriptionList"/>
    <dgm:cxn modelId="{CBA10E0F-02ED-4B08-9888-5F6D9BE4953B}" srcId="{E22197FF-971C-4CC9-979F-B8F574975128}" destId="{EBCAEDA7-899A-4DA2-A973-8BEC4608A8E9}" srcOrd="2" destOrd="0" parTransId="{A553B268-6C6A-4078-9067-733DDFBDE335}" sibTransId="{E640048C-73AE-42E4-AEC9-A6E7ABA287DA}"/>
    <dgm:cxn modelId="{8CEEA626-40CB-43CE-8CC3-5468974A28D6}" type="presOf" srcId="{ECC801B6-DCA7-4E55-B64F-AD27618A5073}" destId="{37CB7058-1B25-43FD-84F5-9E942017AD7E}" srcOrd="0" destOrd="0" presId="urn:microsoft.com/office/officeart/2018/5/layout/CenteredIconLabelDescriptionList"/>
    <dgm:cxn modelId="{ADF3CF36-154C-4885-A598-8B9514B41ED0}" srcId="{E22197FF-971C-4CC9-979F-B8F574975128}" destId="{3B0EAAB7-6D59-4609-A21C-4464F601A105}" srcOrd="5" destOrd="0" parTransId="{A99EB7B0-A2C2-47FF-A43A-772A96C489B5}" sibTransId="{70B2BFC0-C948-4E1A-ACA0-7EA27CAE5F20}"/>
    <dgm:cxn modelId="{7339CE3D-4EAF-4B12-9659-0B956EEC9AD9}" srcId="{E22197FF-971C-4CC9-979F-B8F574975128}" destId="{B11380D5-B471-4F5A-A2DB-1E80C5A9355B}" srcOrd="1" destOrd="0" parTransId="{E8C55C2A-444C-4B60-AA1B-5DD6DECFCDC7}" sibTransId="{22302F2A-42BB-4F15-84F3-F7BD11BB3128}"/>
    <dgm:cxn modelId="{6026D549-BE6C-4F9C-9CE0-54604CE1E203}" type="presOf" srcId="{0F4C5758-4E57-476A-A9AB-4C84C3E933A1}" destId="{FBC9A7BF-5A0A-4582-AC46-3410DEF58B4E}" srcOrd="0" destOrd="4" presId="urn:microsoft.com/office/officeart/2018/5/layout/CenteredIconLabelDescriptionList"/>
    <dgm:cxn modelId="{C08D426A-D83A-4919-8CB8-161F98090C8C}" type="presOf" srcId="{09095AF8-3A71-4F46-AFD5-756E2A643C96}" destId="{FBC9A7BF-5A0A-4582-AC46-3410DEF58B4E}" srcOrd="0" destOrd="3" presId="urn:microsoft.com/office/officeart/2018/5/layout/CenteredIconLabelDescriptionList"/>
    <dgm:cxn modelId="{BAD08F6A-6760-4F4B-BCDA-A3C10114E226}" srcId="{A4F44B73-85CB-480B-A02E-202D1A367EB9}" destId="{CB17C430-E770-4805-93B5-FDC90BD4CE45}" srcOrd="0" destOrd="0" parTransId="{516C1054-A3A9-4CB4-A685-B0346674CE09}" sibTransId="{90CC73EE-3D13-418A-AA53-B2756A539A65}"/>
    <dgm:cxn modelId="{89E7526B-4B8D-4B20-A312-67DEAF2E5AFF}" srcId="{E22197FF-971C-4CC9-979F-B8F574975128}" destId="{1320181B-4E39-4A55-B34D-735E968A5E2C}" srcOrd="0" destOrd="0" parTransId="{BE4896CA-D173-4913-94D0-02BA2123F73B}" sibTransId="{7B3F75CF-08FB-4227-942E-280237450E50}"/>
    <dgm:cxn modelId="{0E2F024E-9EA4-41C0-8887-610B0F35DAC0}" type="presOf" srcId="{366FDA5A-7030-4E22-87B7-EADA44C0B951}" destId="{FBC9A7BF-5A0A-4582-AC46-3410DEF58B4E}" srcOrd="0" destOrd="6" presId="urn:microsoft.com/office/officeart/2018/5/layout/CenteredIconLabelDescriptionList"/>
    <dgm:cxn modelId="{81D6CB73-D678-4071-B143-F02FDC42B752}" srcId="{A4F44B73-85CB-480B-A02E-202D1A367EB9}" destId="{E22197FF-971C-4CC9-979F-B8F574975128}" srcOrd="2" destOrd="0" parTransId="{3F468985-D58A-43B3-A41A-16CD56AAB686}" sibTransId="{5137A96D-AF07-4F6A-92FA-8A4D1329E658}"/>
    <dgm:cxn modelId="{8491BB76-773C-4E30-8294-552DE36E5EDB}" srcId="{E22197FF-971C-4CC9-979F-B8F574975128}" destId="{09095AF8-3A71-4F46-AFD5-756E2A643C96}" srcOrd="3" destOrd="0" parTransId="{4ABB6DF4-E01F-4100-AE33-A07392D97C43}" sibTransId="{E6A9D82A-74B5-4572-A5B2-33D98854CCFF}"/>
    <dgm:cxn modelId="{B4429358-6E4B-48F4-BED4-228B8C475A50}" type="presOf" srcId="{E22197FF-971C-4CC9-979F-B8F574975128}" destId="{A8874B64-1C55-4F8E-AF34-F07689423710}" srcOrd="0" destOrd="0" presId="urn:microsoft.com/office/officeart/2018/5/layout/CenteredIconLabelDescriptionList"/>
    <dgm:cxn modelId="{AD2BC597-F0E6-47BE-BAA2-84A3BDA8A9F7}" type="presOf" srcId="{3B0EAAB7-6D59-4609-A21C-4464F601A105}" destId="{FBC9A7BF-5A0A-4582-AC46-3410DEF58B4E}" srcOrd="0" destOrd="5" presId="urn:microsoft.com/office/officeart/2018/5/layout/CenteredIconLabelDescriptionList"/>
    <dgm:cxn modelId="{9BE71D99-6BEE-453E-8BE2-44822E8B33A4}" srcId="{E22197FF-971C-4CC9-979F-B8F574975128}" destId="{366FDA5A-7030-4E22-87B7-EADA44C0B951}" srcOrd="6" destOrd="0" parTransId="{C7C428E3-5570-48E6-8095-2C84A0EA1B11}" sibTransId="{A5F6B43B-3709-4745-B3D6-4249537AC706}"/>
    <dgm:cxn modelId="{D365849C-C4FB-4F6B-9F2C-09C51549BA38}" srcId="{E22197FF-971C-4CC9-979F-B8F574975128}" destId="{0F4C5758-4E57-476A-A9AB-4C84C3E933A1}" srcOrd="4" destOrd="0" parTransId="{3FB1D431-E9FF-4063-B3B5-F1DD8BB95AC7}" sibTransId="{EB554A55-6D59-4AD9-9758-DDF2E90AC434}"/>
    <dgm:cxn modelId="{C3F2539D-2713-40D2-B644-B3B90DDFCFCA}" type="presOf" srcId="{CB17C430-E770-4805-93B5-FDC90BD4CE45}" destId="{F80FF783-792D-40CE-9A0E-B10EA9A52664}" srcOrd="0" destOrd="0" presId="urn:microsoft.com/office/officeart/2018/5/layout/CenteredIconLabelDescriptionList"/>
    <dgm:cxn modelId="{4A4B26C0-5D15-47BA-BDCA-6F0DE58DC3C5}" type="presOf" srcId="{C39AE8D5-1758-4D50-9B3F-04910F91AAB9}" destId="{B29E932E-22DB-4066-A292-87B3679A27B7}" srcOrd="0" destOrd="0" presId="urn:microsoft.com/office/officeart/2018/5/layout/CenteredIconLabelDescriptionList"/>
    <dgm:cxn modelId="{6F7077C2-BCBE-497C-B62A-D2CF339BB54E}" srcId="{A4F44B73-85CB-480B-A02E-202D1A367EB9}" destId="{C39AE8D5-1758-4D50-9B3F-04910F91AAB9}" srcOrd="1" destOrd="0" parTransId="{0320842C-DB31-40FF-A647-DA3CDD2299F6}" sibTransId="{BE59803E-B516-412D-AA8C-965ECE13F131}"/>
    <dgm:cxn modelId="{E28331C5-48DB-4200-9A3B-7D567BE881EC}" type="presOf" srcId="{A4F44B73-85CB-480B-A02E-202D1A367EB9}" destId="{2C63BD3C-4A59-4294-83B8-3D2464A329B8}" srcOrd="0" destOrd="0" presId="urn:microsoft.com/office/officeart/2018/5/layout/CenteredIconLabelDescriptionList"/>
    <dgm:cxn modelId="{8ACD06DF-7971-4CE7-B2E6-3C64D8DC6693}" type="presOf" srcId="{EBCAEDA7-899A-4DA2-A973-8BEC4608A8E9}" destId="{FBC9A7BF-5A0A-4582-AC46-3410DEF58B4E}" srcOrd="0" destOrd="2" presId="urn:microsoft.com/office/officeart/2018/5/layout/CenteredIconLabelDescriptionList"/>
    <dgm:cxn modelId="{B1760DE9-267F-4537-9676-6611CC1B95F7}" srcId="{A4F44B73-85CB-480B-A02E-202D1A367EB9}" destId="{ECC801B6-DCA7-4E55-B64F-AD27618A5073}" srcOrd="3" destOrd="0" parTransId="{F8D9E300-A355-4959-9D98-CA56AD06FA82}" sibTransId="{8B0C1BED-E6CB-4D6E-A55F-24FCFB9C9029}"/>
    <dgm:cxn modelId="{C1117BF0-B73E-4722-9654-82353139BC23}" type="presOf" srcId="{1320181B-4E39-4A55-B34D-735E968A5E2C}" destId="{FBC9A7BF-5A0A-4582-AC46-3410DEF58B4E}" srcOrd="0" destOrd="0" presId="urn:microsoft.com/office/officeart/2018/5/layout/CenteredIconLabelDescriptionList"/>
    <dgm:cxn modelId="{56D6C066-B112-4E81-B0B0-CE2FF4F7B648}" type="presParOf" srcId="{2C63BD3C-4A59-4294-83B8-3D2464A329B8}" destId="{EEA362E5-7AD1-45A9-94B2-3DFFA81182B5}" srcOrd="0" destOrd="0" presId="urn:microsoft.com/office/officeart/2018/5/layout/CenteredIconLabelDescriptionList"/>
    <dgm:cxn modelId="{BE144713-EF9D-4B9A-B39E-1F5502B6FF87}" type="presParOf" srcId="{EEA362E5-7AD1-45A9-94B2-3DFFA81182B5}" destId="{F951E0C4-AF05-47EF-8559-0EA1F43A238D}" srcOrd="0" destOrd="0" presId="urn:microsoft.com/office/officeart/2018/5/layout/CenteredIconLabelDescriptionList"/>
    <dgm:cxn modelId="{B5796C8F-F5E4-47D3-8C41-47AC73627091}" type="presParOf" srcId="{EEA362E5-7AD1-45A9-94B2-3DFFA81182B5}" destId="{09CDB00C-9696-4366-8D29-D3173E5E4831}" srcOrd="1" destOrd="0" presId="urn:microsoft.com/office/officeart/2018/5/layout/CenteredIconLabelDescriptionList"/>
    <dgm:cxn modelId="{F21B0960-1CF1-48CF-B06F-2D7D5A905996}" type="presParOf" srcId="{EEA362E5-7AD1-45A9-94B2-3DFFA81182B5}" destId="{F80FF783-792D-40CE-9A0E-B10EA9A52664}" srcOrd="2" destOrd="0" presId="urn:microsoft.com/office/officeart/2018/5/layout/CenteredIconLabelDescriptionList"/>
    <dgm:cxn modelId="{DA365BAF-5B49-49FA-AF71-55C29A445536}" type="presParOf" srcId="{EEA362E5-7AD1-45A9-94B2-3DFFA81182B5}" destId="{153E44AF-D819-4AD3-A685-2BA2CD5D0D48}" srcOrd="3" destOrd="0" presId="urn:microsoft.com/office/officeart/2018/5/layout/CenteredIconLabelDescriptionList"/>
    <dgm:cxn modelId="{AF288933-2E89-455A-8405-461DA2C60D51}" type="presParOf" srcId="{EEA362E5-7AD1-45A9-94B2-3DFFA81182B5}" destId="{E9222846-706C-4F0A-8E9B-802EC8E50FBB}" srcOrd="4" destOrd="0" presId="urn:microsoft.com/office/officeart/2018/5/layout/CenteredIconLabelDescriptionList"/>
    <dgm:cxn modelId="{2ED81494-9DA1-4005-BE1A-A097981A7603}" type="presParOf" srcId="{2C63BD3C-4A59-4294-83B8-3D2464A329B8}" destId="{709F9086-0427-4F5D-9624-A7D1B627353D}" srcOrd="1" destOrd="0" presId="urn:microsoft.com/office/officeart/2018/5/layout/CenteredIconLabelDescriptionList"/>
    <dgm:cxn modelId="{33C19F92-8666-4825-8041-52DC52FE316B}" type="presParOf" srcId="{2C63BD3C-4A59-4294-83B8-3D2464A329B8}" destId="{FFB1F7CE-B253-405E-99AC-46EE93C70669}" srcOrd="2" destOrd="0" presId="urn:microsoft.com/office/officeart/2018/5/layout/CenteredIconLabelDescriptionList"/>
    <dgm:cxn modelId="{F9D0F9C0-D8EF-4DE6-8B59-30BD3D369F91}" type="presParOf" srcId="{FFB1F7CE-B253-405E-99AC-46EE93C70669}" destId="{F45175C0-45E4-4EC6-8E48-6FE3569ACAEC}" srcOrd="0" destOrd="0" presId="urn:microsoft.com/office/officeart/2018/5/layout/CenteredIconLabelDescriptionList"/>
    <dgm:cxn modelId="{6285BA07-4DC8-44F9-8206-CB40D5E88C2E}" type="presParOf" srcId="{FFB1F7CE-B253-405E-99AC-46EE93C70669}" destId="{65CB2B41-23CF-4D43-BF26-C02EB52474F5}" srcOrd="1" destOrd="0" presId="urn:microsoft.com/office/officeart/2018/5/layout/CenteredIconLabelDescriptionList"/>
    <dgm:cxn modelId="{9B519E59-74FC-454B-AE10-3EF98798A61A}" type="presParOf" srcId="{FFB1F7CE-B253-405E-99AC-46EE93C70669}" destId="{B29E932E-22DB-4066-A292-87B3679A27B7}" srcOrd="2" destOrd="0" presId="urn:microsoft.com/office/officeart/2018/5/layout/CenteredIconLabelDescriptionList"/>
    <dgm:cxn modelId="{8768C806-D96A-4F36-96F5-AFDF2263E57D}" type="presParOf" srcId="{FFB1F7CE-B253-405E-99AC-46EE93C70669}" destId="{73EA4BC6-21AB-46D5-B7A4-3A342FB50DAB}" srcOrd="3" destOrd="0" presId="urn:microsoft.com/office/officeart/2018/5/layout/CenteredIconLabelDescriptionList"/>
    <dgm:cxn modelId="{77B14050-ED37-4161-AC74-E9645CFA7F1A}" type="presParOf" srcId="{FFB1F7CE-B253-405E-99AC-46EE93C70669}" destId="{BD3D270E-D184-4817-8FD0-3DE90E5D7063}" srcOrd="4" destOrd="0" presId="urn:microsoft.com/office/officeart/2018/5/layout/CenteredIconLabelDescriptionList"/>
    <dgm:cxn modelId="{2B283169-B62C-4DB6-A063-711DC35D7052}" type="presParOf" srcId="{2C63BD3C-4A59-4294-83B8-3D2464A329B8}" destId="{927C10F9-ACEE-46F4-9B7C-0300E33AA6EA}" srcOrd="3" destOrd="0" presId="urn:microsoft.com/office/officeart/2018/5/layout/CenteredIconLabelDescriptionList"/>
    <dgm:cxn modelId="{7297B172-1B2F-415C-AC66-4F6E16A456A8}" type="presParOf" srcId="{2C63BD3C-4A59-4294-83B8-3D2464A329B8}" destId="{77A7A38E-1093-443F-9B60-1A0984F7DD35}" srcOrd="4" destOrd="0" presId="urn:microsoft.com/office/officeart/2018/5/layout/CenteredIconLabelDescriptionList"/>
    <dgm:cxn modelId="{8F911F82-EF59-464A-BBD0-BAB46ACE6512}" type="presParOf" srcId="{77A7A38E-1093-443F-9B60-1A0984F7DD35}" destId="{F9EA1145-6524-45D0-BB36-2A834EE9E72A}" srcOrd="0" destOrd="0" presId="urn:microsoft.com/office/officeart/2018/5/layout/CenteredIconLabelDescriptionList"/>
    <dgm:cxn modelId="{723808BF-38D9-40AF-A73A-A70BC513B284}" type="presParOf" srcId="{77A7A38E-1093-443F-9B60-1A0984F7DD35}" destId="{1B652C1F-7668-4835-AAE3-5CC53DC34DE0}" srcOrd="1" destOrd="0" presId="urn:microsoft.com/office/officeart/2018/5/layout/CenteredIconLabelDescriptionList"/>
    <dgm:cxn modelId="{5CE5F649-87CF-4492-BE9E-A2535E047647}" type="presParOf" srcId="{77A7A38E-1093-443F-9B60-1A0984F7DD35}" destId="{A8874B64-1C55-4F8E-AF34-F07689423710}" srcOrd="2" destOrd="0" presId="urn:microsoft.com/office/officeart/2018/5/layout/CenteredIconLabelDescriptionList"/>
    <dgm:cxn modelId="{8B7D50C4-6F90-4BD7-A7B1-F54A5290C5EC}" type="presParOf" srcId="{77A7A38E-1093-443F-9B60-1A0984F7DD35}" destId="{C28B9A1E-2765-4170-B2EE-99D7D29482F1}" srcOrd="3" destOrd="0" presId="urn:microsoft.com/office/officeart/2018/5/layout/CenteredIconLabelDescriptionList"/>
    <dgm:cxn modelId="{C224C0E0-CE90-4297-BE90-2CB258C69777}" type="presParOf" srcId="{77A7A38E-1093-443F-9B60-1A0984F7DD35}" destId="{FBC9A7BF-5A0A-4582-AC46-3410DEF58B4E}" srcOrd="4" destOrd="0" presId="urn:microsoft.com/office/officeart/2018/5/layout/CenteredIconLabelDescriptionList"/>
    <dgm:cxn modelId="{FBD7701D-7AE6-4D60-91FA-4F459D3E585F}" type="presParOf" srcId="{2C63BD3C-4A59-4294-83B8-3D2464A329B8}" destId="{313076A7-DC2F-480A-8613-FB2F1F658407}" srcOrd="5" destOrd="0" presId="urn:microsoft.com/office/officeart/2018/5/layout/CenteredIconLabelDescriptionList"/>
    <dgm:cxn modelId="{3864B185-87A1-4DF4-9A0F-8F7A705E7A70}" type="presParOf" srcId="{2C63BD3C-4A59-4294-83B8-3D2464A329B8}" destId="{C98F1D5B-E6CE-4472-B2A8-ED4A2D8A9FC1}" srcOrd="6" destOrd="0" presId="urn:microsoft.com/office/officeart/2018/5/layout/CenteredIconLabelDescriptionList"/>
    <dgm:cxn modelId="{292EFC56-2C6E-43F5-81A4-5D6F7081FEC5}" type="presParOf" srcId="{C98F1D5B-E6CE-4472-B2A8-ED4A2D8A9FC1}" destId="{05BA7F30-A15D-454C-9452-C2E59A58C9DE}" srcOrd="0" destOrd="0" presId="urn:microsoft.com/office/officeart/2018/5/layout/CenteredIconLabelDescriptionList"/>
    <dgm:cxn modelId="{45CDF078-BE5B-4C3B-B15C-700473E0799C}" type="presParOf" srcId="{C98F1D5B-E6CE-4472-B2A8-ED4A2D8A9FC1}" destId="{B54D41C0-D87A-4E53-8768-D5E0454B898F}" srcOrd="1" destOrd="0" presId="urn:microsoft.com/office/officeart/2018/5/layout/CenteredIconLabelDescriptionList"/>
    <dgm:cxn modelId="{DD31358D-18A0-4B48-BCA2-017350A91F21}" type="presParOf" srcId="{C98F1D5B-E6CE-4472-B2A8-ED4A2D8A9FC1}" destId="{37CB7058-1B25-43FD-84F5-9E942017AD7E}" srcOrd="2" destOrd="0" presId="urn:microsoft.com/office/officeart/2018/5/layout/CenteredIconLabelDescriptionList"/>
    <dgm:cxn modelId="{94BEC9EE-1748-459B-BDDF-D0B59FCE8064}" type="presParOf" srcId="{C98F1D5B-E6CE-4472-B2A8-ED4A2D8A9FC1}" destId="{3155D8EB-0421-48A9-ADB4-A29181340554}" srcOrd="3" destOrd="0" presId="urn:microsoft.com/office/officeart/2018/5/layout/CenteredIconLabelDescriptionList"/>
    <dgm:cxn modelId="{A8B63D50-74D8-4B52-8241-0E36CC432A61}" type="presParOf" srcId="{C98F1D5B-E6CE-4472-B2A8-ED4A2D8A9FC1}" destId="{F2890C78-F7A5-4A10-8D1B-7E9CB820E40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08EDAAC-1933-4500-BD6F-C3E710AC4C5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5A70BCA-8D85-49D7-BC36-4FC758071F07}">
      <dgm:prSet/>
      <dgm:spPr/>
      <dgm:t>
        <a:bodyPr/>
        <a:lstStyle/>
        <a:p>
          <a:r>
            <a:rPr lang="en-US"/>
            <a:t>P</a:t>
          </a:r>
          <a:r>
            <a:rPr lang="en-US" b="0" i="0"/>
            <a:t>rocess of taking a trained model and integrating it into a production environment where it can make predictions on new, real-world data. </a:t>
          </a:r>
          <a:endParaRPr lang="en-US"/>
        </a:p>
      </dgm:t>
    </dgm:pt>
    <dgm:pt modelId="{C5689064-67CE-4076-A236-D3EA781F5224}" type="parTrans" cxnId="{DF06DE42-B2E3-4C19-B33F-C3F6920386A5}">
      <dgm:prSet/>
      <dgm:spPr/>
      <dgm:t>
        <a:bodyPr/>
        <a:lstStyle/>
        <a:p>
          <a:endParaRPr lang="en-US"/>
        </a:p>
      </dgm:t>
    </dgm:pt>
    <dgm:pt modelId="{B9A89271-4225-46CF-B992-9EF3DA338C4C}" type="sibTrans" cxnId="{DF06DE42-B2E3-4C19-B33F-C3F6920386A5}">
      <dgm:prSet/>
      <dgm:spPr/>
      <dgm:t>
        <a:bodyPr/>
        <a:lstStyle/>
        <a:p>
          <a:endParaRPr lang="en-US"/>
        </a:p>
      </dgm:t>
    </dgm:pt>
    <dgm:pt modelId="{A0B302D4-9FE6-4F2C-9FB3-5F9C98B17F7A}">
      <dgm:prSet/>
      <dgm:spPr/>
      <dgm:t>
        <a:bodyPr/>
        <a:lstStyle/>
        <a:p>
          <a:r>
            <a:rPr lang="en-US"/>
            <a:t>Why?</a:t>
          </a:r>
        </a:p>
      </dgm:t>
    </dgm:pt>
    <dgm:pt modelId="{260A3D3C-1309-42B4-874B-12925013C3EE}" type="parTrans" cxnId="{C53F7DEA-08A5-4575-837E-CFFA81D78C84}">
      <dgm:prSet/>
      <dgm:spPr/>
      <dgm:t>
        <a:bodyPr/>
        <a:lstStyle/>
        <a:p>
          <a:endParaRPr lang="en-US"/>
        </a:p>
      </dgm:t>
    </dgm:pt>
    <dgm:pt modelId="{F62736B8-6052-4438-9CC2-085E60C4D4C0}" type="sibTrans" cxnId="{C53F7DEA-08A5-4575-837E-CFFA81D78C84}">
      <dgm:prSet/>
      <dgm:spPr/>
      <dgm:t>
        <a:bodyPr/>
        <a:lstStyle/>
        <a:p>
          <a:endParaRPr lang="en-US"/>
        </a:p>
      </dgm:t>
    </dgm:pt>
    <dgm:pt modelId="{CEB54471-3CD4-494C-840B-AE4B1DEBDEF3}" type="pres">
      <dgm:prSet presAssocID="{A08EDAAC-1933-4500-BD6F-C3E710AC4C56}" presName="root" presStyleCnt="0">
        <dgm:presLayoutVars>
          <dgm:dir/>
          <dgm:resizeHandles val="exact"/>
        </dgm:presLayoutVars>
      </dgm:prSet>
      <dgm:spPr/>
    </dgm:pt>
    <dgm:pt modelId="{220F9020-4229-44BC-AAA1-9C10D11239A8}" type="pres">
      <dgm:prSet presAssocID="{65A70BCA-8D85-49D7-BC36-4FC758071F07}" presName="compNode" presStyleCnt="0"/>
      <dgm:spPr/>
    </dgm:pt>
    <dgm:pt modelId="{900340A0-CC01-434F-A31B-8EC1A0319CAE}" type="pres">
      <dgm:prSet presAssocID="{65A70BCA-8D85-49D7-BC36-4FC758071F0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CD09133-4E9E-409E-A545-9348A4C1A25A}" type="pres">
      <dgm:prSet presAssocID="{65A70BCA-8D85-49D7-BC36-4FC758071F07}" presName="spaceRect" presStyleCnt="0"/>
      <dgm:spPr/>
    </dgm:pt>
    <dgm:pt modelId="{D2CF3029-024B-4555-A86B-27E32280B5AD}" type="pres">
      <dgm:prSet presAssocID="{65A70BCA-8D85-49D7-BC36-4FC758071F07}" presName="textRect" presStyleLbl="revTx" presStyleIdx="0" presStyleCnt="2">
        <dgm:presLayoutVars>
          <dgm:chMax val="1"/>
          <dgm:chPref val="1"/>
        </dgm:presLayoutVars>
      </dgm:prSet>
      <dgm:spPr/>
    </dgm:pt>
    <dgm:pt modelId="{1C95979B-D2BA-40DB-9CEC-4FDF239E034F}" type="pres">
      <dgm:prSet presAssocID="{B9A89271-4225-46CF-B992-9EF3DA338C4C}" presName="sibTrans" presStyleCnt="0"/>
      <dgm:spPr/>
    </dgm:pt>
    <dgm:pt modelId="{22937B89-904C-4B5C-9700-6D8B3356369D}" type="pres">
      <dgm:prSet presAssocID="{A0B302D4-9FE6-4F2C-9FB3-5F9C98B17F7A}" presName="compNode" presStyleCnt="0"/>
      <dgm:spPr/>
    </dgm:pt>
    <dgm:pt modelId="{C68C1E61-AD6C-4D7A-8C36-4611F0BD6DBE}" type="pres">
      <dgm:prSet presAssocID="{A0B302D4-9FE6-4F2C-9FB3-5F9C98B17F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10852CD4-AA14-4B96-9E2C-4F4C5E1B172D}" type="pres">
      <dgm:prSet presAssocID="{A0B302D4-9FE6-4F2C-9FB3-5F9C98B17F7A}" presName="spaceRect" presStyleCnt="0"/>
      <dgm:spPr/>
    </dgm:pt>
    <dgm:pt modelId="{A37D3B40-1ED9-4566-9155-63C029FC9C9D}" type="pres">
      <dgm:prSet presAssocID="{A0B302D4-9FE6-4F2C-9FB3-5F9C98B17F7A}" presName="textRect" presStyleLbl="revTx" presStyleIdx="1" presStyleCnt="2">
        <dgm:presLayoutVars>
          <dgm:chMax val="1"/>
          <dgm:chPref val="1"/>
        </dgm:presLayoutVars>
      </dgm:prSet>
      <dgm:spPr/>
    </dgm:pt>
  </dgm:ptLst>
  <dgm:cxnLst>
    <dgm:cxn modelId="{A8B87E41-D1C5-4DB1-967E-2D47489EC291}" type="presOf" srcId="{A0B302D4-9FE6-4F2C-9FB3-5F9C98B17F7A}" destId="{A37D3B40-1ED9-4566-9155-63C029FC9C9D}" srcOrd="0" destOrd="0" presId="urn:microsoft.com/office/officeart/2018/2/layout/IconLabelList"/>
    <dgm:cxn modelId="{DF06DE42-B2E3-4C19-B33F-C3F6920386A5}" srcId="{A08EDAAC-1933-4500-BD6F-C3E710AC4C56}" destId="{65A70BCA-8D85-49D7-BC36-4FC758071F07}" srcOrd="0" destOrd="0" parTransId="{C5689064-67CE-4076-A236-D3EA781F5224}" sibTransId="{B9A89271-4225-46CF-B992-9EF3DA338C4C}"/>
    <dgm:cxn modelId="{25865998-EFEE-4A35-A9CE-D434694B18AA}" type="presOf" srcId="{A08EDAAC-1933-4500-BD6F-C3E710AC4C56}" destId="{CEB54471-3CD4-494C-840B-AE4B1DEBDEF3}" srcOrd="0" destOrd="0" presId="urn:microsoft.com/office/officeart/2018/2/layout/IconLabelList"/>
    <dgm:cxn modelId="{D21FDCAE-A31E-46B9-96E3-B0A67811340B}" type="presOf" srcId="{65A70BCA-8D85-49D7-BC36-4FC758071F07}" destId="{D2CF3029-024B-4555-A86B-27E32280B5AD}" srcOrd="0" destOrd="0" presId="urn:microsoft.com/office/officeart/2018/2/layout/IconLabelList"/>
    <dgm:cxn modelId="{C53F7DEA-08A5-4575-837E-CFFA81D78C84}" srcId="{A08EDAAC-1933-4500-BD6F-C3E710AC4C56}" destId="{A0B302D4-9FE6-4F2C-9FB3-5F9C98B17F7A}" srcOrd="1" destOrd="0" parTransId="{260A3D3C-1309-42B4-874B-12925013C3EE}" sibTransId="{F62736B8-6052-4438-9CC2-085E60C4D4C0}"/>
    <dgm:cxn modelId="{72865801-DAAF-4110-95A5-96E6D8FD6F06}" type="presParOf" srcId="{CEB54471-3CD4-494C-840B-AE4B1DEBDEF3}" destId="{220F9020-4229-44BC-AAA1-9C10D11239A8}" srcOrd="0" destOrd="0" presId="urn:microsoft.com/office/officeart/2018/2/layout/IconLabelList"/>
    <dgm:cxn modelId="{BDABB356-17E4-4C7F-A983-95BD752B163F}" type="presParOf" srcId="{220F9020-4229-44BC-AAA1-9C10D11239A8}" destId="{900340A0-CC01-434F-A31B-8EC1A0319CAE}" srcOrd="0" destOrd="0" presId="urn:microsoft.com/office/officeart/2018/2/layout/IconLabelList"/>
    <dgm:cxn modelId="{40913C52-3289-442F-82C6-4FAEB81E302E}" type="presParOf" srcId="{220F9020-4229-44BC-AAA1-9C10D11239A8}" destId="{0CD09133-4E9E-409E-A545-9348A4C1A25A}" srcOrd="1" destOrd="0" presId="urn:microsoft.com/office/officeart/2018/2/layout/IconLabelList"/>
    <dgm:cxn modelId="{74A457B5-DDAB-4471-AF99-BA537F490CCE}" type="presParOf" srcId="{220F9020-4229-44BC-AAA1-9C10D11239A8}" destId="{D2CF3029-024B-4555-A86B-27E32280B5AD}" srcOrd="2" destOrd="0" presId="urn:microsoft.com/office/officeart/2018/2/layout/IconLabelList"/>
    <dgm:cxn modelId="{701BB2FD-7710-4EDE-A87B-105BEC19DF78}" type="presParOf" srcId="{CEB54471-3CD4-494C-840B-AE4B1DEBDEF3}" destId="{1C95979B-D2BA-40DB-9CEC-4FDF239E034F}" srcOrd="1" destOrd="0" presId="urn:microsoft.com/office/officeart/2018/2/layout/IconLabelList"/>
    <dgm:cxn modelId="{6034356F-A448-40FB-93D2-735D3D3A819C}" type="presParOf" srcId="{CEB54471-3CD4-494C-840B-AE4B1DEBDEF3}" destId="{22937B89-904C-4B5C-9700-6D8B3356369D}" srcOrd="2" destOrd="0" presId="urn:microsoft.com/office/officeart/2018/2/layout/IconLabelList"/>
    <dgm:cxn modelId="{1EC3FEBE-4177-4648-AC03-AA43C3B6C032}" type="presParOf" srcId="{22937B89-904C-4B5C-9700-6D8B3356369D}" destId="{C68C1E61-AD6C-4D7A-8C36-4611F0BD6DBE}" srcOrd="0" destOrd="0" presId="urn:microsoft.com/office/officeart/2018/2/layout/IconLabelList"/>
    <dgm:cxn modelId="{7335AB0E-BEE0-40E5-B8EF-03331217AA46}" type="presParOf" srcId="{22937B89-904C-4B5C-9700-6D8B3356369D}" destId="{10852CD4-AA14-4B96-9E2C-4F4C5E1B172D}" srcOrd="1" destOrd="0" presId="urn:microsoft.com/office/officeart/2018/2/layout/IconLabelList"/>
    <dgm:cxn modelId="{8F180E34-96DD-4B33-B5F9-109FA53E2651}" type="presParOf" srcId="{22937B89-904C-4B5C-9700-6D8B3356369D}" destId="{A37D3B40-1ED9-4566-9155-63C029FC9C9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78B21-EB61-4F70-88AE-98E748C529B2}">
      <dsp:nvSpPr>
        <dsp:cNvPr id="0" name=""/>
        <dsp:cNvSpPr/>
      </dsp:nvSpPr>
      <dsp:spPr>
        <a:xfrm>
          <a:off x="0" y="2453628"/>
          <a:ext cx="11665553"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C75E4B08-C793-4317-83F0-0FEAA729C4CC}">
      <dsp:nvSpPr>
        <dsp:cNvPr id="0" name=""/>
        <dsp:cNvSpPr/>
      </dsp:nvSpPr>
      <dsp:spPr>
        <a:xfrm rot="8100000">
          <a:off x="70449" y="577248"/>
          <a:ext cx="337308" cy="337308"/>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842B59-CB15-4B4B-BC31-8AABE5C7B756}">
      <dsp:nvSpPr>
        <dsp:cNvPr id="0" name=""/>
        <dsp:cNvSpPr/>
      </dsp:nvSpPr>
      <dsp:spPr>
        <a:xfrm>
          <a:off x="107921" y="614720"/>
          <a:ext cx="262364" cy="2623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4481450-172F-4377-9F0F-79AFB07FE375}">
      <dsp:nvSpPr>
        <dsp:cNvPr id="0" name=""/>
        <dsp:cNvSpPr/>
      </dsp:nvSpPr>
      <dsp:spPr>
        <a:xfrm>
          <a:off x="477616" y="1001080"/>
          <a:ext cx="1650623" cy="145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t>“Turing test- imitation game”</a:t>
          </a:r>
        </a:p>
      </dsp:txBody>
      <dsp:txXfrm>
        <a:off x="477616" y="1001080"/>
        <a:ext cx="1650623" cy="1452548"/>
      </dsp:txXfrm>
    </dsp:sp>
    <dsp:sp modelId="{A444CEF3-EF5E-421A-918A-DA0AF605765C}">
      <dsp:nvSpPr>
        <dsp:cNvPr id="0" name=""/>
        <dsp:cNvSpPr/>
      </dsp:nvSpPr>
      <dsp:spPr>
        <a:xfrm>
          <a:off x="477616" y="490725"/>
          <a:ext cx="1650623" cy="5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1950</a:t>
          </a:r>
        </a:p>
      </dsp:txBody>
      <dsp:txXfrm>
        <a:off x="477616" y="490725"/>
        <a:ext cx="1650623" cy="510354"/>
      </dsp:txXfrm>
    </dsp:sp>
    <dsp:sp modelId="{306420BF-BBFC-4C94-973C-54AF1641970A}">
      <dsp:nvSpPr>
        <dsp:cNvPr id="0" name=""/>
        <dsp:cNvSpPr/>
      </dsp:nvSpPr>
      <dsp:spPr>
        <a:xfrm>
          <a:off x="239103" y="1001080"/>
          <a:ext cx="0" cy="1452548"/>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9354BED-617E-4DF2-97D5-1820800A2F60}">
      <dsp:nvSpPr>
        <dsp:cNvPr id="0" name=""/>
        <dsp:cNvSpPr/>
      </dsp:nvSpPr>
      <dsp:spPr>
        <a:xfrm>
          <a:off x="212835" y="2407696"/>
          <a:ext cx="85864" cy="91863"/>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906EE5-DAC4-49E5-A6B8-1DF165769BF6}">
      <dsp:nvSpPr>
        <dsp:cNvPr id="0" name=""/>
        <dsp:cNvSpPr/>
      </dsp:nvSpPr>
      <dsp:spPr>
        <a:xfrm rot="18900000">
          <a:off x="1130085" y="3992699"/>
          <a:ext cx="337308" cy="337308"/>
        </a:xfrm>
        <a:prstGeom prst="teardrop">
          <a:avLst>
            <a:gd name="adj" fmla="val 115000"/>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A9F430-7D92-49AA-A796-45B87BC0755A}">
      <dsp:nvSpPr>
        <dsp:cNvPr id="0" name=""/>
        <dsp:cNvSpPr/>
      </dsp:nvSpPr>
      <dsp:spPr>
        <a:xfrm>
          <a:off x="1167557" y="4030171"/>
          <a:ext cx="262364" cy="2623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C5216DF-7F9D-44DD-88EA-5C54556068A2}">
      <dsp:nvSpPr>
        <dsp:cNvPr id="0" name=""/>
        <dsp:cNvSpPr/>
      </dsp:nvSpPr>
      <dsp:spPr>
        <a:xfrm>
          <a:off x="1537252" y="2453628"/>
          <a:ext cx="1650623" cy="145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t>“perceptron”-  Frank </a:t>
          </a:r>
          <a:r>
            <a:rPr lang="en-US" sz="1200" kern="1200" dirty="0" err="1"/>
            <a:t>Rosenblot</a:t>
          </a:r>
          <a:endParaRPr lang="en-US" sz="1200" kern="1200" dirty="0"/>
        </a:p>
      </dsp:txBody>
      <dsp:txXfrm>
        <a:off x="1537252" y="2453628"/>
        <a:ext cx="1650623" cy="1452548"/>
      </dsp:txXfrm>
    </dsp:sp>
    <dsp:sp modelId="{2E857903-0ED6-401C-9629-7E494C1352B9}">
      <dsp:nvSpPr>
        <dsp:cNvPr id="0" name=""/>
        <dsp:cNvSpPr/>
      </dsp:nvSpPr>
      <dsp:spPr>
        <a:xfrm>
          <a:off x="1537252" y="3906176"/>
          <a:ext cx="1650623" cy="5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1957</a:t>
          </a:r>
        </a:p>
      </dsp:txBody>
      <dsp:txXfrm>
        <a:off x="1537252" y="3906176"/>
        <a:ext cx="1650623" cy="510354"/>
      </dsp:txXfrm>
    </dsp:sp>
    <dsp:sp modelId="{BBB51A34-26C4-44B2-863A-F25CC30E1A07}">
      <dsp:nvSpPr>
        <dsp:cNvPr id="0" name=""/>
        <dsp:cNvSpPr/>
      </dsp:nvSpPr>
      <dsp:spPr>
        <a:xfrm>
          <a:off x="1298739" y="2453628"/>
          <a:ext cx="0" cy="1452548"/>
        </a:xfrm>
        <a:prstGeom prst="line">
          <a:avLst/>
        </a:prstGeom>
        <a:noFill/>
        <a:ln w="12700" cap="flat" cmpd="sng" algn="ctr">
          <a:solidFill>
            <a:schemeClr val="accent2">
              <a:hueOff val="-207909"/>
              <a:satOff val="-11990"/>
              <a:lumOff val="1233"/>
              <a:alphaOff val="0"/>
            </a:schemeClr>
          </a:solidFill>
          <a:prstDash val="dash"/>
          <a:miter lim="800000"/>
        </a:ln>
        <a:effectLst/>
      </dsp:spPr>
      <dsp:style>
        <a:lnRef idx="1">
          <a:scrgbClr r="0" g="0" b="0"/>
        </a:lnRef>
        <a:fillRef idx="0">
          <a:scrgbClr r="0" g="0" b="0"/>
        </a:fillRef>
        <a:effectRef idx="0">
          <a:scrgbClr r="0" g="0" b="0"/>
        </a:effectRef>
        <a:fontRef idx="minor"/>
      </dsp:style>
    </dsp:sp>
    <dsp:sp modelId="{BAD422A1-1717-46F1-B4B8-9BEDC64C6553}">
      <dsp:nvSpPr>
        <dsp:cNvPr id="0" name=""/>
        <dsp:cNvSpPr/>
      </dsp:nvSpPr>
      <dsp:spPr>
        <a:xfrm>
          <a:off x="1272471" y="2407696"/>
          <a:ext cx="85864" cy="91863"/>
        </a:xfrm>
        <a:prstGeom prst="ellipse">
          <a:avLst/>
        </a:prstGeom>
        <a:solidFill>
          <a:schemeClr val="accent2">
            <a:hueOff val="-207909"/>
            <a:satOff val="-11990"/>
            <a:lumOff val="123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C93FF-CA44-4B87-9A53-9B267D9F9361}">
      <dsp:nvSpPr>
        <dsp:cNvPr id="0" name=""/>
        <dsp:cNvSpPr/>
      </dsp:nvSpPr>
      <dsp:spPr>
        <a:xfrm rot="8100000">
          <a:off x="2189721" y="577248"/>
          <a:ext cx="337308" cy="337308"/>
        </a:xfrm>
        <a:prstGeom prst="teardrop">
          <a:avLst>
            <a:gd name="adj" fmla="val 115000"/>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895D72-F7D9-48E1-9164-4BBE5824DBE4}">
      <dsp:nvSpPr>
        <dsp:cNvPr id="0" name=""/>
        <dsp:cNvSpPr/>
      </dsp:nvSpPr>
      <dsp:spPr>
        <a:xfrm>
          <a:off x="2227193" y="614720"/>
          <a:ext cx="262364" cy="2623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7680BF3-B353-4A23-84D0-DCDA1799EBB7}">
      <dsp:nvSpPr>
        <dsp:cNvPr id="0" name=""/>
        <dsp:cNvSpPr/>
      </dsp:nvSpPr>
      <dsp:spPr>
        <a:xfrm>
          <a:off x="2596888" y="1001080"/>
          <a:ext cx="1650623" cy="145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t>“nearest </a:t>
          </a:r>
          <a:r>
            <a:rPr lang="en-US" sz="1200" kern="1200" dirty="0" err="1"/>
            <a:t>neighbour</a:t>
          </a:r>
          <a:r>
            <a:rPr lang="en-US" sz="1200" kern="1200" dirty="0"/>
            <a:t>” algorithm  – pattern identification</a:t>
          </a:r>
        </a:p>
      </dsp:txBody>
      <dsp:txXfrm>
        <a:off x="2596888" y="1001080"/>
        <a:ext cx="1650623" cy="1452548"/>
      </dsp:txXfrm>
    </dsp:sp>
    <dsp:sp modelId="{A6988398-C4CE-455C-B2CA-A09B4AAEDA90}">
      <dsp:nvSpPr>
        <dsp:cNvPr id="0" name=""/>
        <dsp:cNvSpPr/>
      </dsp:nvSpPr>
      <dsp:spPr>
        <a:xfrm>
          <a:off x="2596888" y="490725"/>
          <a:ext cx="1650623" cy="5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1967</a:t>
          </a:r>
        </a:p>
      </dsp:txBody>
      <dsp:txXfrm>
        <a:off x="2596888" y="490725"/>
        <a:ext cx="1650623" cy="510354"/>
      </dsp:txXfrm>
    </dsp:sp>
    <dsp:sp modelId="{953107A7-8AEF-4881-B6CA-A4D84854C447}">
      <dsp:nvSpPr>
        <dsp:cNvPr id="0" name=""/>
        <dsp:cNvSpPr/>
      </dsp:nvSpPr>
      <dsp:spPr>
        <a:xfrm>
          <a:off x="2358375" y="1001080"/>
          <a:ext cx="0" cy="1452548"/>
        </a:xfrm>
        <a:prstGeom prst="line">
          <a:avLst/>
        </a:prstGeom>
        <a:noFill/>
        <a:ln w="12700" cap="flat" cmpd="sng" algn="ctr">
          <a:solidFill>
            <a:schemeClr val="accent2">
              <a:hueOff val="-415818"/>
              <a:satOff val="-23979"/>
              <a:lumOff val="2465"/>
              <a:alphaOff val="0"/>
            </a:schemeClr>
          </a:solidFill>
          <a:prstDash val="dash"/>
          <a:miter lim="800000"/>
        </a:ln>
        <a:effectLst/>
      </dsp:spPr>
      <dsp:style>
        <a:lnRef idx="1">
          <a:scrgbClr r="0" g="0" b="0"/>
        </a:lnRef>
        <a:fillRef idx="0">
          <a:scrgbClr r="0" g="0" b="0"/>
        </a:fillRef>
        <a:effectRef idx="0">
          <a:scrgbClr r="0" g="0" b="0"/>
        </a:effectRef>
        <a:fontRef idx="minor"/>
      </dsp:style>
    </dsp:sp>
    <dsp:sp modelId="{EDD754FA-BF9B-4DC1-BB6F-9D692F4B0D95}">
      <dsp:nvSpPr>
        <dsp:cNvPr id="0" name=""/>
        <dsp:cNvSpPr/>
      </dsp:nvSpPr>
      <dsp:spPr>
        <a:xfrm>
          <a:off x="2332107" y="2407696"/>
          <a:ext cx="85864" cy="91863"/>
        </a:xfrm>
        <a:prstGeom prst="ellipse">
          <a:avLst/>
        </a:prstGeom>
        <a:solidFill>
          <a:schemeClr val="accent2">
            <a:hueOff val="-415818"/>
            <a:satOff val="-23979"/>
            <a:lumOff val="246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E57A0F-BBCC-472E-9BC9-FE5C96141E6A}">
      <dsp:nvSpPr>
        <dsp:cNvPr id="0" name=""/>
        <dsp:cNvSpPr/>
      </dsp:nvSpPr>
      <dsp:spPr>
        <a:xfrm rot="18900000">
          <a:off x="3249356" y="3992699"/>
          <a:ext cx="337308" cy="337308"/>
        </a:xfrm>
        <a:prstGeom prst="teardrop">
          <a:avLst>
            <a:gd name="adj" fmla="val 11500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9E57E6-343D-4669-AC4C-5BD9E83FD54D}">
      <dsp:nvSpPr>
        <dsp:cNvPr id="0" name=""/>
        <dsp:cNvSpPr/>
      </dsp:nvSpPr>
      <dsp:spPr>
        <a:xfrm>
          <a:off x="3286828" y="4030171"/>
          <a:ext cx="262364" cy="2623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0E4314F-72BB-4884-B400-9F6E9016DC07}">
      <dsp:nvSpPr>
        <dsp:cNvPr id="0" name=""/>
        <dsp:cNvSpPr/>
      </dsp:nvSpPr>
      <dsp:spPr>
        <a:xfrm>
          <a:off x="3656524" y="2453628"/>
          <a:ext cx="1650623" cy="145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t>The Backpropagation algorithm is developed, allowing for efficient training of multi-layer neural networks</a:t>
          </a:r>
        </a:p>
      </dsp:txBody>
      <dsp:txXfrm>
        <a:off x="3656524" y="2453628"/>
        <a:ext cx="1650623" cy="1452548"/>
      </dsp:txXfrm>
    </dsp:sp>
    <dsp:sp modelId="{3D307DE3-B170-41D7-BBEF-E771158F425A}">
      <dsp:nvSpPr>
        <dsp:cNvPr id="0" name=""/>
        <dsp:cNvSpPr/>
      </dsp:nvSpPr>
      <dsp:spPr>
        <a:xfrm>
          <a:off x="3656524" y="3906176"/>
          <a:ext cx="1650623" cy="5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1979</a:t>
          </a:r>
        </a:p>
      </dsp:txBody>
      <dsp:txXfrm>
        <a:off x="3656524" y="3906176"/>
        <a:ext cx="1650623" cy="510354"/>
      </dsp:txXfrm>
    </dsp:sp>
    <dsp:sp modelId="{7A74540A-217E-48E6-8105-515CB358B458}">
      <dsp:nvSpPr>
        <dsp:cNvPr id="0" name=""/>
        <dsp:cNvSpPr/>
      </dsp:nvSpPr>
      <dsp:spPr>
        <a:xfrm>
          <a:off x="3418011" y="2453628"/>
          <a:ext cx="0" cy="1452548"/>
        </a:xfrm>
        <a:prstGeom prst="line">
          <a:avLst/>
        </a:prstGeom>
        <a:noFill/>
        <a:ln w="12700" cap="flat" cmpd="sng" algn="ctr">
          <a:solidFill>
            <a:schemeClr val="accent2">
              <a:hueOff val="-623727"/>
              <a:satOff val="-35969"/>
              <a:lumOff val="3698"/>
              <a:alphaOff val="0"/>
            </a:schemeClr>
          </a:solidFill>
          <a:prstDash val="dash"/>
          <a:miter lim="800000"/>
        </a:ln>
        <a:effectLst/>
      </dsp:spPr>
      <dsp:style>
        <a:lnRef idx="1">
          <a:scrgbClr r="0" g="0" b="0"/>
        </a:lnRef>
        <a:fillRef idx="0">
          <a:scrgbClr r="0" g="0" b="0"/>
        </a:fillRef>
        <a:effectRef idx="0">
          <a:scrgbClr r="0" g="0" b="0"/>
        </a:effectRef>
        <a:fontRef idx="minor"/>
      </dsp:style>
    </dsp:sp>
    <dsp:sp modelId="{CE4372AA-D92B-42B7-8EB8-8E9769C756C6}">
      <dsp:nvSpPr>
        <dsp:cNvPr id="0" name=""/>
        <dsp:cNvSpPr/>
      </dsp:nvSpPr>
      <dsp:spPr>
        <a:xfrm>
          <a:off x="3391743" y="2407696"/>
          <a:ext cx="85864" cy="91863"/>
        </a:xfrm>
        <a:prstGeom prst="ellipse">
          <a:avLst/>
        </a:prstGeom>
        <a:solidFill>
          <a:schemeClr val="accent2">
            <a:hueOff val="-623727"/>
            <a:satOff val="-35969"/>
            <a:lumOff val="369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1DB022-CC1A-442C-9374-92C841F6DD01}">
      <dsp:nvSpPr>
        <dsp:cNvPr id="0" name=""/>
        <dsp:cNvSpPr/>
      </dsp:nvSpPr>
      <dsp:spPr>
        <a:xfrm rot="8100000">
          <a:off x="4308992" y="577248"/>
          <a:ext cx="337308" cy="337308"/>
        </a:xfrm>
        <a:prstGeom prst="teardrop">
          <a:avLst>
            <a:gd name="adj" fmla="val 115000"/>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B1ABCC-1527-4DA5-ADA5-908B3369BC80}">
      <dsp:nvSpPr>
        <dsp:cNvPr id="0" name=""/>
        <dsp:cNvSpPr/>
      </dsp:nvSpPr>
      <dsp:spPr>
        <a:xfrm>
          <a:off x="4346464" y="614720"/>
          <a:ext cx="262364" cy="2623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F39655F-13ED-401B-8B5D-E79B02876171}">
      <dsp:nvSpPr>
        <dsp:cNvPr id="0" name=""/>
        <dsp:cNvSpPr/>
      </dsp:nvSpPr>
      <dsp:spPr>
        <a:xfrm>
          <a:off x="4716159" y="1001080"/>
          <a:ext cx="1650623" cy="145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t>Gerald DeJong's Explanation-Based Learning (EBL) introduces the idea of generalizing knowledge from specific instances.</a:t>
          </a:r>
        </a:p>
      </dsp:txBody>
      <dsp:txXfrm>
        <a:off x="4716159" y="1001080"/>
        <a:ext cx="1650623" cy="1452548"/>
      </dsp:txXfrm>
    </dsp:sp>
    <dsp:sp modelId="{B201CA2A-82AF-42C4-B4DD-EEA456455BE0}">
      <dsp:nvSpPr>
        <dsp:cNvPr id="0" name=""/>
        <dsp:cNvSpPr/>
      </dsp:nvSpPr>
      <dsp:spPr>
        <a:xfrm>
          <a:off x="4716159" y="490725"/>
          <a:ext cx="1650623" cy="5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1981</a:t>
          </a:r>
        </a:p>
      </dsp:txBody>
      <dsp:txXfrm>
        <a:off x="4716159" y="490725"/>
        <a:ext cx="1650623" cy="510354"/>
      </dsp:txXfrm>
    </dsp:sp>
    <dsp:sp modelId="{C07FDA62-74CF-49A7-B486-C7AC21EE3B85}">
      <dsp:nvSpPr>
        <dsp:cNvPr id="0" name=""/>
        <dsp:cNvSpPr/>
      </dsp:nvSpPr>
      <dsp:spPr>
        <a:xfrm>
          <a:off x="4477646" y="1001080"/>
          <a:ext cx="0" cy="1452548"/>
        </a:xfrm>
        <a:prstGeom prst="line">
          <a:avLst/>
        </a:prstGeom>
        <a:noFill/>
        <a:ln w="12700" cap="flat" cmpd="sng" algn="ctr">
          <a:solidFill>
            <a:schemeClr val="accent2">
              <a:hueOff val="-831636"/>
              <a:satOff val="-47959"/>
              <a:lumOff val="4930"/>
              <a:alphaOff val="0"/>
            </a:schemeClr>
          </a:solidFill>
          <a:prstDash val="dash"/>
          <a:miter lim="800000"/>
        </a:ln>
        <a:effectLst/>
      </dsp:spPr>
      <dsp:style>
        <a:lnRef idx="1">
          <a:scrgbClr r="0" g="0" b="0"/>
        </a:lnRef>
        <a:fillRef idx="0">
          <a:scrgbClr r="0" g="0" b="0"/>
        </a:fillRef>
        <a:effectRef idx="0">
          <a:scrgbClr r="0" g="0" b="0"/>
        </a:effectRef>
        <a:fontRef idx="minor"/>
      </dsp:style>
    </dsp:sp>
    <dsp:sp modelId="{81C5D304-6FC0-430F-BC4A-C57AF375FCDD}">
      <dsp:nvSpPr>
        <dsp:cNvPr id="0" name=""/>
        <dsp:cNvSpPr/>
      </dsp:nvSpPr>
      <dsp:spPr>
        <a:xfrm>
          <a:off x="4451379" y="2407696"/>
          <a:ext cx="85864" cy="91863"/>
        </a:xfrm>
        <a:prstGeom prst="ellipse">
          <a:avLst/>
        </a:prstGeom>
        <a:solidFill>
          <a:schemeClr val="accent2">
            <a:hueOff val="-831636"/>
            <a:satOff val="-47959"/>
            <a:lumOff val="493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FC3CE-1205-434E-AC4E-DDEBDDF20B47}">
      <dsp:nvSpPr>
        <dsp:cNvPr id="0" name=""/>
        <dsp:cNvSpPr/>
      </dsp:nvSpPr>
      <dsp:spPr>
        <a:xfrm rot="18900000">
          <a:off x="5368628" y="3992699"/>
          <a:ext cx="337308" cy="337308"/>
        </a:xfrm>
        <a:prstGeom prst="teardrop">
          <a:avLst>
            <a:gd name="adj" fmla="val 115000"/>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9B18D7-416F-481D-AD29-25288B8B4181}">
      <dsp:nvSpPr>
        <dsp:cNvPr id="0" name=""/>
        <dsp:cNvSpPr/>
      </dsp:nvSpPr>
      <dsp:spPr>
        <a:xfrm>
          <a:off x="5406100" y="4030171"/>
          <a:ext cx="262364" cy="2623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21353AF-09C0-40A7-AE5C-A43C34BF38DB}">
      <dsp:nvSpPr>
        <dsp:cNvPr id="0" name=""/>
        <dsp:cNvSpPr/>
      </dsp:nvSpPr>
      <dsp:spPr>
        <a:xfrm>
          <a:off x="5775795" y="2453628"/>
          <a:ext cx="1650623" cy="145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t>The Boltzmann Machine is proposed, laying the groundwork for the development of deep learning models.</a:t>
          </a:r>
        </a:p>
      </dsp:txBody>
      <dsp:txXfrm>
        <a:off x="5775795" y="2453628"/>
        <a:ext cx="1650623" cy="1452548"/>
      </dsp:txXfrm>
    </dsp:sp>
    <dsp:sp modelId="{EBD91CD7-9356-4BF4-B029-A6FF4F156BC5}">
      <dsp:nvSpPr>
        <dsp:cNvPr id="0" name=""/>
        <dsp:cNvSpPr/>
      </dsp:nvSpPr>
      <dsp:spPr>
        <a:xfrm>
          <a:off x="5775795" y="3906176"/>
          <a:ext cx="1650623" cy="5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1986</a:t>
          </a:r>
        </a:p>
      </dsp:txBody>
      <dsp:txXfrm>
        <a:off x="5775795" y="3906176"/>
        <a:ext cx="1650623" cy="510354"/>
      </dsp:txXfrm>
    </dsp:sp>
    <dsp:sp modelId="{FC1E9773-38A6-41A1-942B-9673BDB5AC97}">
      <dsp:nvSpPr>
        <dsp:cNvPr id="0" name=""/>
        <dsp:cNvSpPr/>
      </dsp:nvSpPr>
      <dsp:spPr>
        <a:xfrm>
          <a:off x="5537282" y="2453628"/>
          <a:ext cx="0" cy="1452548"/>
        </a:xfrm>
        <a:prstGeom prst="line">
          <a:avLst/>
        </a:prstGeom>
        <a:noFill/>
        <a:ln w="12700" cap="flat" cmpd="sng" algn="ctr">
          <a:solidFill>
            <a:schemeClr val="accent2">
              <a:hueOff val="-1039545"/>
              <a:satOff val="-59949"/>
              <a:lumOff val="6163"/>
              <a:alphaOff val="0"/>
            </a:schemeClr>
          </a:solidFill>
          <a:prstDash val="dash"/>
          <a:miter lim="800000"/>
        </a:ln>
        <a:effectLst/>
      </dsp:spPr>
      <dsp:style>
        <a:lnRef idx="1">
          <a:scrgbClr r="0" g="0" b="0"/>
        </a:lnRef>
        <a:fillRef idx="0">
          <a:scrgbClr r="0" g="0" b="0"/>
        </a:fillRef>
        <a:effectRef idx="0">
          <a:scrgbClr r="0" g="0" b="0"/>
        </a:effectRef>
        <a:fontRef idx="minor"/>
      </dsp:style>
    </dsp:sp>
    <dsp:sp modelId="{7BB1DAA1-5C74-41B7-BA51-ACC12E1EE9A7}">
      <dsp:nvSpPr>
        <dsp:cNvPr id="0" name=""/>
        <dsp:cNvSpPr/>
      </dsp:nvSpPr>
      <dsp:spPr>
        <a:xfrm>
          <a:off x="5511014" y="2407696"/>
          <a:ext cx="85864" cy="91863"/>
        </a:xfrm>
        <a:prstGeom prst="ellipse">
          <a:avLst/>
        </a:prstGeom>
        <a:solidFill>
          <a:schemeClr val="accent2">
            <a:hueOff val="-1039545"/>
            <a:satOff val="-59949"/>
            <a:lumOff val="616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8DC6F-DC1B-405B-A0F6-621BA10702FB}">
      <dsp:nvSpPr>
        <dsp:cNvPr id="0" name=""/>
        <dsp:cNvSpPr/>
      </dsp:nvSpPr>
      <dsp:spPr>
        <a:xfrm rot="8100000">
          <a:off x="6428264" y="577248"/>
          <a:ext cx="337308" cy="337308"/>
        </a:xfrm>
        <a:prstGeom prst="teardrop">
          <a:avLst>
            <a:gd name="adj" fmla="val 11500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8D3DAD-3C52-4064-BFFB-AA496A35A30B}">
      <dsp:nvSpPr>
        <dsp:cNvPr id="0" name=""/>
        <dsp:cNvSpPr/>
      </dsp:nvSpPr>
      <dsp:spPr>
        <a:xfrm>
          <a:off x="6465736" y="614720"/>
          <a:ext cx="262364" cy="2623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C74BDF7-3CAF-40CC-A2CC-5B0A555FECA8}">
      <dsp:nvSpPr>
        <dsp:cNvPr id="0" name=""/>
        <dsp:cNvSpPr/>
      </dsp:nvSpPr>
      <dsp:spPr>
        <a:xfrm>
          <a:off x="6835431" y="1001080"/>
          <a:ext cx="1650623" cy="145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t>Reinforcement Learning gets a boost with the introduction of the Q-Learning algorithm by Watkins and Dayan.</a:t>
          </a:r>
        </a:p>
      </dsp:txBody>
      <dsp:txXfrm>
        <a:off x="6835431" y="1001080"/>
        <a:ext cx="1650623" cy="1452548"/>
      </dsp:txXfrm>
    </dsp:sp>
    <dsp:sp modelId="{F9DCB704-DA3C-42FD-9057-1C1B55AE7485}">
      <dsp:nvSpPr>
        <dsp:cNvPr id="0" name=""/>
        <dsp:cNvSpPr/>
      </dsp:nvSpPr>
      <dsp:spPr>
        <a:xfrm>
          <a:off x="6835431" y="490725"/>
          <a:ext cx="1650623" cy="5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1995</a:t>
          </a:r>
        </a:p>
      </dsp:txBody>
      <dsp:txXfrm>
        <a:off x="6835431" y="490725"/>
        <a:ext cx="1650623" cy="510354"/>
      </dsp:txXfrm>
    </dsp:sp>
    <dsp:sp modelId="{05E05ED1-73D3-4B88-A278-3D1B0C487870}">
      <dsp:nvSpPr>
        <dsp:cNvPr id="0" name=""/>
        <dsp:cNvSpPr/>
      </dsp:nvSpPr>
      <dsp:spPr>
        <a:xfrm>
          <a:off x="6596918" y="1001080"/>
          <a:ext cx="0" cy="1452548"/>
        </a:xfrm>
        <a:prstGeom prst="line">
          <a:avLst/>
        </a:prstGeom>
        <a:noFill/>
        <a:ln w="12700" cap="flat" cmpd="sng" algn="ctr">
          <a:solidFill>
            <a:schemeClr val="accent2">
              <a:hueOff val="-1247454"/>
              <a:satOff val="-71938"/>
              <a:lumOff val="7395"/>
              <a:alphaOff val="0"/>
            </a:schemeClr>
          </a:solidFill>
          <a:prstDash val="dash"/>
          <a:miter lim="800000"/>
        </a:ln>
        <a:effectLst/>
      </dsp:spPr>
      <dsp:style>
        <a:lnRef idx="1">
          <a:scrgbClr r="0" g="0" b="0"/>
        </a:lnRef>
        <a:fillRef idx="0">
          <a:scrgbClr r="0" g="0" b="0"/>
        </a:fillRef>
        <a:effectRef idx="0">
          <a:scrgbClr r="0" g="0" b="0"/>
        </a:effectRef>
        <a:fontRef idx="minor"/>
      </dsp:style>
    </dsp:sp>
    <dsp:sp modelId="{FBDD787C-26A4-4736-B552-B278F51E6ECA}">
      <dsp:nvSpPr>
        <dsp:cNvPr id="0" name=""/>
        <dsp:cNvSpPr/>
      </dsp:nvSpPr>
      <dsp:spPr>
        <a:xfrm>
          <a:off x="6570650" y="2407696"/>
          <a:ext cx="85864" cy="91863"/>
        </a:xfrm>
        <a:prstGeom prst="ellipse">
          <a:avLst/>
        </a:prstGeom>
        <a:solidFill>
          <a:schemeClr val="accent2">
            <a:hueOff val="-1247454"/>
            <a:satOff val="-71938"/>
            <a:lumOff val="739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C45DD8-9DE1-45BE-8C62-6E01E1A95D08}">
      <dsp:nvSpPr>
        <dsp:cNvPr id="0" name=""/>
        <dsp:cNvSpPr/>
      </dsp:nvSpPr>
      <dsp:spPr>
        <a:xfrm rot="18900000">
          <a:off x="7487900" y="3992699"/>
          <a:ext cx="337308" cy="337308"/>
        </a:xfrm>
        <a:prstGeom prst="teardrop">
          <a:avLst>
            <a:gd name="adj" fmla="val 115000"/>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EDECEC-327B-475A-BF25-E8C23FECA0A2}">
      <dsp:nvSpPr>
        <dsp:cNvPr id="0" name=""/>
        <dsp:cNvSpPr/>
      </dsp:nvSpPr>
      <dsp:spPr>
        <a:xfrm>
          <a:off x="7525372" y="4030171"/>
          <a:ext cx="262364" cy="2623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0184709-6BEE-406A-8901-E423B972D5CB}">
      <dsp:nvSpPr>
        <dsp:cNvPr id="0" name=""/>
        <dsp:cNvSpPr/>
      </dsp:nvSpPr>
      <dsp:spPr>
        <a:xfrm>
          <a:off x="7895067" y="2453628"/>
          <a:ext cx="1650623" cy="145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t>IBM's Deep Blue defeats chess world champion Garry Kasparov, showcasing the power of machine learning in game playing.</a:t>
          </a:r>
        </a:p>
      </dsp:txBody>
      <dsp:txXfrm>
        <a:off x="7895067" y="2453628"/>
        <a:ext cx="1650623" cy="1452548"/>
      </dsp:txXfrm>
    </dsp:sp>
    <dsp:sp modelId="{314A14F9-C0D0-4C3A-BBF6-66073D219CA7}">
      <dsp:nvSpPr>
        <dsp:cNvPr id="0" name=""/>
        <dsp:cNvSpPr/>
      </dsp:nvSpPr>
      <dsp:spPr>
        <a:xfrm>
          <a:off x="7895067" y="3906176"/>
          <a:ext cx="1650623" cy="5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1997</a:t>
          </a:r>
        </a:p>
      </dsp:txBody>
      <dsp:txXfrm>
        <a:off x="7895067" y="3906176"/>
        <a:ext cx="1650623" cy="510354"/>
      </dsp:txXfrm>
    </dsp:sp>
    <dsp:sp modelId="{CB5AC452-A545-497F-B794-2788B15F7CB7}">
      <dsp:nvSpPr>
        <dsp:cNvPr id="0" name=""/>
        <dsp:cNvSpPr/>
      </dsp:nvSpPr>
      <dsp:spPr>
        <a:xfrm>
          <a:off x="7656554" y="2453628"/>
          <a:ext cx="0" cy="1452548"/>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87A6AA19-845E-4E34-8D5E-FEF144B2A14A}">
      <dsp:nvSpPr>
        <dsp:cNvPr id="0" name=""/>
        <dsp:cNvSpPr/>
      </dsp:nvSpPr>
      <dsp:spPr>
        <a:xfrm>
          <a:off x="7630286" y="2407696"/>
          <a:ext cx="85864" cy="91863"/>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A42619-2230-4363-A8CB-4B377023F428}">
      <dsp:nvSpPr>
        <dsp:cNvPr id="0" name=""/>
        <dsp:cNvSpPr/>
      </dsp:nvSpPr>
      <dsp:spPr>
        <a:xfrm rot="8100000">
          <a:off x="8547536" y="577248"/>
          <a:ext cx="337308" cy="337308"/>
        </a:xfrm>
        <a:prstGeom prst="teardrop">
          <a:avLst>
            <a:gd name="adj" fmla="val 115000"/>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A3DE8F-F437-4020-A8D5-D5364ECFCF83}">
      <dsp:nvSpPr>
        <dsp:cNvPr id="0" name=""/>
        <dsp:cNvSpPr/>
      </dsp:nvSpPr>
      <dsp:spPr>
        <a:xfrm>
          <a:off x="8585008" y="614720"/>
          <a:ext cx="262364" cy="2623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92A607B-C20B-4C76-83A0-224664CA0B1A}">
      <dsp:nvSpPr>
        <dsp:cNvPr id="0" name=""/>
        <dsp:cNvSpPr/>
      </dsp:nvSpPr>
      <dsp:spPr>
        <a:xfrm>
          <a:off x="8954703" y="1001080"/>
          <a:ext cx="1650623" cy="145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b="0" kern="1200" dirty="0">
              <a:solidFill>
                <a:srgbClr val="444444"/>
              </a:solidFill>
              <a:latin typeface="Calibri"/>
              <a:cs typeface="Calibri"/>
            </a:rPr>
            <a:t>Geoffrey Hinton's work on Deep Belief Networks brings renewed interest in deep learning and unsupervised learning.</a:t>
          </a:r>
        </a:p>
      </dsp:txBody>
      <dsp:txXfrm>
        <a:off x="8954703" y="1001080"/>
        <a:ext cx="1650623" cy="1452548"/>
      </dsp:txXfrm>
    </dsp:sp>
    <dsp:sp modelId="{75B5D38F-D344-4649-A39C-51035E41AAFC}">
      <dsp:nvSpPr>
        <dsp:cNvPr id="0" name=""/>
        <dsp:cNvSpPr/>
      </dsp:nvSpPr>
      <dsp:spPr>
        <a:xfrm>
          <a:off x="8954703" y="490725"/>
          <a:ext cx="1650623" cy="5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solidFill>
                <a:srgbClr val="444444"/>
              </a:solidFill>
              <a:latin typeface="Calibri"/>
              <a:cs typeface="Calibri"/>
            </a:rPr>
            <a:t>2006</a:t>
          </a:r>
        </a:p>
      </dsp:txBody>
      <dsp:txXfrm>
        <a:off x="8954703" y="490725"/>
        <a:ext cx="1650623" cy="510354"/>
      </dsp:txXfrm>
    </dsp:sp>
    <dsp:sp modelId="{8CB553B4-82D1-4F07-8B78-61924F4480C8}">
      <dsp:nvSpPr>
        <dsp:cNvPr id="0" name=""/>
        <dsp:cNvSpPr/>
      </dsp:nvSpPr>
      <dsp:spPr>
        <a:xfrm>
          <a:off x="8716190" y="1001080"/>
          <a:ext cx="0" cy="1452548"/>
        </a:xfrm>
        <a:prstGeom prst="line">
          <a:avLst/>
        </a:prstGeom>
        <a:noFill/>
        <a:ln w="12700" cap="flat" cmpd="sng" algn="ctr">
          <a:solidFill>
            <a:schemeClr val="accent2">
              <a:hueOff val="-1309827"/>
              <a:satOff val="-75535"/>
              <a:lumOff val="7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B20B86D3-5A84-45B4-AF87-35C615F733E6}">
      <dsp:nvSpPr>
        <dsp:cNvPr id="0" name=""/>
        <dsp:cNvSpPr/>
      </dsp:nvSpPr>
      <dsp:spPr>
        <a:xfrm>
          <a:off x="8689922" y="2407696"/>
          <a:ext cx="85864" cy="91863"/>
        </a:xfrm>
        <a:prstGeom prst="ellipse">
          <a:avLst/>
        </a:prstGeom>
        <a:solidFill>
          <a:schemeClr val="accent2">
            <a:hueOff val="-1309827"/>
            <a:satOff val="-75535"/>
            <a:lumOff val="776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D6E558-98BA-4FA5-8A13-3FE880D4C33F}">
      <dsp:nvSpPr>
        <dsp:cNvPr id="0" name=""/>
        <dsp:cNvSpPr/>
      </dsp:nvSpPr>
      <dsp:spPr>
        <a:xfrm rot="18900000">
          <a:off x="9607172" y="3992699"/>
          <a:ext cx="337308" cy="337308"/>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A0BBF3-CF4C-44D8-8BE9-BDC02EB7AE21}">
      <dsp:nvSpPr>
        <dsp:cNvPr id="0" name=""/>
        <dsp:cNvSpPr/>
      </dsp:nvSpPr>
      <dsp:spPr>
        <a:xfrm>
          <a:off x="9644644" y="4030171"/>
          <a:ext cx="262364" cy="2623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2219C3B-A5C5-4C6B-8CDC-D95C2DD8E02A}">
      <dsp:nvSpPr>
        <dsp:cNvPr id="0" name=""/>
        <dsp:cNvSpPr/>
      </dsp:nvSpPr>
      <dsp:spPr>
        <a:xfrm>
          <a:off x="10014339" y="2453628"/>
          <a:ext cx="1650623" cy="145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b="0" kern="1200" dirty="0">
              <a:solidFill>
                <a:srgbClr val="444444"/>
              </a:solidFill>
              <a:latin typeface="Calibri"/>
              <a:cs typeface="Calibri"/>
            </a:rPr>
            <a:t>IBM's Watson wins Jeopardy, demonstrating the capabilities of natural language processing and machine learning.</a:t>
          </a:r>
          <a:endParaRPr lang="en-US" sz="1200" b="1" kern="1200" dirty="0"/>
        </a:p>
      </dsp:txBody>
      <dsp:txXfrm>
        <a:off x="10014339" y="2453628"/>
        <a:ext cx="1650623" cy="1452548"/>
      </dsp:txXfrm>
    </dsp:sp>
    <dsp:sp modelId="{A20B3B93-572F-40B5-99EF-F566DDC63DAD}">
      <dsp:nvSpPr>
        <dsp:cNvPr id="0" name=""/>
        <dsp:cNvSpPr/>
      </dsp:nvSpPr>
      <dsp:spPr>
        <a:xfrm>
          <a:off x="10014339" y="3906176"/>
          <a:ext cx="1650623" cy="5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solidFill>
                <a:srgbClr val="444444"/>
              </a:solidFill>
              <a:latin typeface="Calibri"/>
              <a:cs typeface="Calibri"/>
            </a:rPr>
            <a:t>2011</a:t>
          </a:r>
        </a:p>
      </dsp:txBody>
      <dsp:txXfrm>
        <a:off x="10014339" y="3906176"/>
        <a:ext cx="1650623" cy="510354"/>
      </dsp:txXfrm>
    </dsp:sp>
    <dsp:sp modelId="{6D4D34E8-162A-407E-93FB-1E98957A6DAE}">
      <dsp:nvSpPr>
        <dsp:cNvPr id="0" name=""/>
        <dsp:cNvSpPr/>
      </dsp:nvSpPr>
      <dsp:spPr>
        <a:xfrm>
          <a:off x="9775826" y="2453628"/>
          <a:ext cx="0" cy="1452548"/>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4E6BAC3C-15AD-4563-BFFB-2055E8DA2802}">
      <dsp:nvSpPr>
        <dsp:cNvPr id="0" name=""/>
        <dsp:cNvSpPr/>
      </dsp:nvSpPr>
      <dsp:spPr>
        <a:xfrm>
          <a:off x="9749558" y="2407696"/>
          <a:ext cx="85864" cy="91863"/>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B9A68-C564-45EE-83BF-EF159AD7E82A}">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6550A-1464-4AF0-8326-123959E2DF47}">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IN" sz="3800" kern="1200"/>
            <a:t>Biologists</a:t>
          </a:r>
          <a:endParaRPr lang="en-US" sz="3800" kern="1200"/>
        </a:p>
      </dsp:txBody>
      <dsp:txXfrm>
        <a:off x="0" y="0"/>
        <a:ext cx="6900512" cy="1384035"/>
      </dsp:txXfrm>
    </dsp:sp>
    <dsp:sp modelId="{97FE048E-3598-4480-BD0B-FF2A6B14C8CA}">
      <dsp:nvSpPr>
        <dsp:cNvPr id="0" name=""/>
        <dsp:cNvSpPr/>
      </dsp:nvSpPr>
      <dsp:spPr>
        <a:xfrm>
          <a:off x="0" y="1384035"/>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302EF4-68B6-43EF-99F9-E2A58A20BB37}">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IN" sz="3800" kern="1200" dirty="0"/>
            <a:t>Neuroscientists</a:t>
          </a:r>
          <a:endParaRPr lang="en-US" sz="3800" kern="1200" dirty="0"/>
        </a:p>
      </dsp:txBody>
      <dsp:txXfrm>
        <a:off x="0" y="1384035"/>
        <a:ext cx="6900512" cy="1384035"/>
      </dsp:txXfrm>
    </dsp:sp>
    <dsp:sp modelId="{5FF30E53-7B5B-4BBB-B940-AF6B86B5EAE3}">
      <dsp:nvSpPr>
        <dsp:cNvPr id="0" name=""/>
        <dsp:cNvSpPr/>
      </dsp:nvSpPr>
      <dsp:spPr>
        <a:xfrm>
          <a:off x="0" y="2768070"/>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AE9EF-B30B-4750-9145-5613CA8AD054}">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IN" sz="3800" kern="1200"/>
            <a:t>Mathematicians</a:t>
          </a:r>
          <a:endParaRPr lang="en-US" sz="3800" kern="1200"/>
        </a:p>
      </dsp:txBody>
      <dsp:txXfrm>
        <a:off x="0" y="2768070"/>
        <a:ext cx="6900512" cy="1384035"/>
      </dsp:txXfrm>
    </dsp:sp>
    <dsp:sp modelId="{92FC9DE3-9079-4B4B-8BA1-CA6AF4D251AB}">
      <dsp:nvSpPr>
        <dsp:cNvPr id="0" name=""/>
        <dsp:cNvSpPr/>
      </dsp:nvSpPr>
      <dsp:spPr>
        <a:xfrm>
          <a:off x="0" y="4152105"/>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A8151F-1FF5-482A-9A7F-50768C7FD90D}">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IN" sz="3800" kern="1200"/>
            <a:t>Computer scientists and engineers …</a:t>
          </a:r>
          <a:endParaRPr lang="en-US" sz="3800" kern="1200"/>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292B3-0829-4269-87D0-AF981EAAF6E1}">
      <dsp:nvSpPr>
        <dsp:cNvPr id="0" name=""/>
        <dsp:cNvSpPr/>
      </dsp:nvSpPr>
      <dsp:spPr>
        <a:xfrm>
          <a:off x="0" y="2394600"/>
          <a:ext cx="12019721"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2FD65E64-A017-4ED3-B63B-430102DC9C06}">
      <dsp:nvSpPr>
        <dsp:cNvPr id="0" name=""/>
        <dsp:cNvSpPr/>
      </dsp:nvSpPr>
      <dsp:spPr>
        <a:xfrm rot="8100000">
          <a:off x="75571" y="558104"/>
          <a:ext cx="339708" cy="339708"/>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29420-06D1-46ED-92F2-B9C9CB1AC6CF}">
      <dsp:nvSpPr>
        <dsp:cNvPr id="0" name=""/>
        <dsp:cNvSpPr/>
      </dsp:nvSpPr>
      <dsp:spPr>
        <a:xfrm>
          <a:off x="113310" y="595842"/>
          <a:ext cx="264231" cy="2642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EE39344-B6A8-469F-9590-652ECE101D81}">
      <dsp:nvSpPr>
        <dsp:cNvPr id="0" name=""/>
        <dsp:cNvSpPr/>
      </dsp:nvSpPr>
      <dsp:spPr>
        <a:xfrm>
          <a:off x="485635" y="976996"/>
          <a:ext cx="1928625" cy="141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err="1">
              <a:solidFill>
                <a:srgbClr val="444444"/>
              </a:solidFill>
              <a:latin typeface="Calibri"/>
              <a:cs typeface="Calibri"/>
            </a:rPr>
            <a:t>AlexNet</a:t>
          </a:r>
          <a:r>
            <a:rPr lang="en-US" sz="1200" kern="1200" dirty="0">
              <a:solidFill>
                <a:srgbClr val="444444"/>
              </a:solidFill>
              <a:latin typeface="Calibri"/>
              <a:cs typeface="Calibri"/>
            </a:rPr>
            <a:t>, a deep convolutional neural network, achieves a significant breakthrough in image recognition, winning the ImageNet competition.</a:t>
          </a:r>
        </a:p>
      </dsp:txBody>
      <dsp:txXfrm>
        <a:off x="485635" y="976996"/>
        <a:ext cx="1928625" cy="1417603"/>
      </dsp:txXfrm>
    </dsp:sp>
    <dsp:sp modelId="{71D3DD36-A405-4F5D-81BD-D97E7ACFECBE}">
      <dsp:nvSpPr>
        <dsp:cNvPr id="0" name=""/>
        <dsp:cNvSpPr/>
      </dsp:nvSpPr>
      <dsp:spPr>
        <a:xfrm>
          <a:off x="485635" y="478919"/>
          <a:ext cx="1928625" cy="498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0" kern="1200" dirty="0">
              <a:solidFill>
                <a:srgbClr val="444444"/>
              </a:solidFill>
              <a:latin typeface="Calibri"/>
              <a:cs typeface="Calibri"/>
            </a:rPr>
            <a:t>2012</a:t>
          </a:r>
          <a:endParaRPr lang="en-US" sz="1600" b="1" kern="1200" dirty="0">
            <a:solidFill>
              <a:srgbClr val="444444"/>
            </a:solidFill>
            <a:latin typeface="Calibri"/>
            <a:cs typeface="Calibri"/>
          </a:endParaRPr>
        </a:p>
      </dsp:txBody>
      <dsp:txXfrm>
        <a:off x="485635" y="478919"/>
        <a:ext cx="1928625" cy="498076"/>
      </dsp:txXfrm>
    </dsp:sp>
    <dsp:sp modelId="{3B09C67C-FE51-4DE6-8462-68BA5C4D028B}">
      <dsp:nvSpPr>
        <dsp:cNvPr id="0" name=""/>
        <dsp:cNvSpPr/>
      </dsp:nvSpPr>
      <dsp:spPr>
        <a:xfrm>
          <a:off x="245425" y="976996"/>
          <a:ext cx="0" cy="1417603"/>
        </a:xfrm>
        <a:prstGeom prst="line">
          <a:avLst/>
        </a:prstGeom>
        <a:noFill/>
        <a:ln w="12700" cap="flat" cmpd="sng" algn="ctr">
          <a:solidFill>
            <a:schemeClr val="accent2">
              <a:hueOff val="-970242"/>
              <a:satOff val="-55952"/>
              <a:lumOff val="5752"/>
              <a:alphaOff val="0"/>
            </a:schemeClr>
          </a:solidFill>
          <a:prstDash val="dash"/>
          <a:miter lim="800000"/>
        </a:ln>
        <a:effectLst/>
      </dsp:spPr>
      <dsp:style>
        <a:lnRef idx="1">
          <a:scrgbClr r="0" g="0" b="0"/>
        </a:lnRef>
        <a:fillRef idx="0">
          <a:scrgbClr r="0" g="0" b="0"/>
        </a:fillRef>
        <a:effectRef idx="0">
          <a:scrgbClr r="0" g="0" b="0"/>
        </a:effectRef>
        <a:fontRef idx="minor"/>
      </dsp:style>
    </dsp:sp>
    <dsp:sp modelId="{DA222A9A-0BFB-4028-8FB8-A81DAFE83554}">
      <dsp:nvSpPr>
        <dsp:cNvPr id="0" name=""/>
        <dsp:cNvSpPr/>
      </dsp:nvSpPr>
      <dsp:spPr>
        <a:xfrm>
          <a:off x="211016" y="2349773"/>
          <a:ext cx="86475" cy="89653"/>
        </a:xfrm>
        <a:prstGeom prst="ellipse">
          <a:avLst/>
        </a:prstGeom>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EB3B1-76F2-4296-BB92-B669BEA0C8EC}">
      <dsp:nvSpPr>
        <dsp:cNvPr id="0" name=""/>
        <dsp:cNvSpPr/>
      </dsp:nvSpPr>
      <dsp:spPr>
        <a:xfrm rot="18900000">
          <a:off x="1275602" y="3891387"/>
          <a:ext cx="339708" cy="339708"/>
        </a:xfrm>
        <a:prstGeom prst="teardrop">
          <a:avLst>
            <a:gd name="adj" fmla="val 115000"/>
          </a:avLst>
        </a:prstGeom>
        <a:solidFill>
          <a:schemeClr val="accent2">
            <a:hueOff val="-181920"/>
            <a:satOff val="-10491"/>
            <a:lumOff val="1078"/>
            <a:alphaOff val="0"/>
          </a:schemeClr>
        </a:solidFill>
        <a:ln w="12700" cap="flat" cmpd="sng" algn="ctr">
          <a:solidFill>
            <a:schemeClr val="accent2">
              <a:hueOff val="-181920"/>
              <a:satOff val="-10491"/>
              <a:lumOff val="10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8CD6E8-8679-4188-8D18-EEA7ABDB89E2}">
      <dsp:nvSpPr>
        <dsp:cNvPr id="0" name=""/>
        <dsp:cNvSpPr/>
      </dsp:nvSpPr>
      <dsp:spPr>
        <a:xfrm>
          <a:off x="1313340" y="3929126"/>
          <a:ext cx="264231" cy="2642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4C05FA5-928E-4157-A649-120C715C3579}">
      <dsp:nvSpPr>
        <dsp:cNvPr id="0" name=""/>
        <dsp:cNvSpPr/>
      </dsp:nvSpPr>
      <dsp:spPr>
        <a:xfrm>
          <a:off x="1685666" y="2394600"/>
          <a:ext cx="1928625" cy="141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solidFill>
                <a:srgbClr val="444444"/>
              </a:solidFill>
              <a:latin typeface="Calibri"/>
              <a:cs typeface="Calibri"/>
            </a:rPr>
            <a:t>Generative Adversarial Networks (GANs) are introduced by Ian Goodfellow, enabling the generation of realistic synthetic data.</a:t>
          </a:r>
        </a:p>
      </dsp:txBody>
      <dsp:txXfrm>
        <a:off x="1685666" y="2394600"/>
        <a:ext cx="1928625" cy="1417603"/>
      </dsp:txXfrm>
    </dsp:sp>
    <dsp:sp modelId="{E25C7B6D-49ED-41C3-870E-C1732AF14AA4}">
      <dsp:nvSpPr>
        <dsp:cNvPr id="0" name=""/>
        <dsp:cNvSpPr/>
      </dsp:nvSpPr>
      <dsp:spPr>
        <a:xfrm>
          <a:off x="1685666" y="3812203"/>
          <a:ext cx="1928625" cy="498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0" kern="1200" dirty="0">
              <a:solidFill>
                <a:srgbClr val="444444"/>
              </a:solidFill>
              <a:latin typeface="Calibri"/>
              <a:cs typeface="Calibri"/>
            </a:rPr>
            <a:t>2014</a:t>
          </a:r>
        </a:p>
      </dsp:txBody>
      <dsp:txXfrm>
        <a:off x="1685666" y="3812203"/>
        <a:ext cx="1928625" cy="498076"/>
      </dsp:txXfrm>
    </dsp:sp>
    <dsp:sp modelId="{DF131E47-48A6-4F4E-B37D-87DBB2EE2214}">
      <dsp:nvSpPr>
        <dsp:cNvPr id="0" name=""/>
        <dsp:cNvSpPr/>
      </dsp:nvSpPr>
      <dsp:spPr>
        <a:xfrm>
          <a:off x="1445456" y="2394600"/>
          <a:ext cx="0" cy="1417603"/>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D4AE713B-9563-4E59-8599-94B7540BE093}">
      <dsp:nvSpPr>
        <dsp:cNvPr id="0" name=""/>
        <dsp:cNvSpPr/>
      </dsp:nvSpPr>
      <dsp:spPr>
        <a:xfrm>
          <a:off x="1411046" y="2349773"/>
          <a:ext cx="86475" cy="89653"/>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76E19A-B02B-4B0E-94B4-CA3A66757238}">
      <dsp:nvSpPr>
        <dsp:cNvPr id="0" name=""/>
        <dsp:cNvSpPr/>
      </dsp:nvSpPr>
      <dsp:spPr>
        <a:xfrm rot="8100000">
          <a:off x="2475632" y="558104"/>
          <a:ext cx="339708" cy="339708"/>
        </a:xfrm>
        <a:prstGeom prst="teardrop">
          <a:avLst>
            <a:gd name="adj" fmla="val 115000"/>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AA07CE-3938-4101-A088-8E861D33C5D6}">
      <dsp:nvSpPr>
        <dsp:cNvPr id="0" name=""/>
        <dsp:cNvSpPr/>
      </dsp:nvSpPr>
      <dsp:spPr>
        <a:xfrm>
          <a:off x="2513371" y="595842"/>
          <a:ext cx="264231" cy="2642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4C32D33-37A4-4B91-B8C2-E28D8F541B43}">
      <dsp:nvSpPr>
        <dsp:cNvPr id="0" name=""/>
        <dsp:cNvSpPr/>
      </dsp:nvSpPr>
      <dsp:spPr>
        <a:xfrm>
          <a:off x="2885696" y="976996"/>
          <a:ext cx="1928625" cy="141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srgbClr val="444444"/>
              </a:solidFill>
              <a:latin typeface="Calibri"/>
              <a:cs typeface="Calibri"/>
            </a:rPr>
            <a:t>DeepMind's AlphaGo defeats world champion Lee Sedol in the complex game of Go, showcasing advancements in reinforcement learning.</a:t>
          </a:r>
        </a:p>
      </dsp:txBody>
      <dsp:txXfrm>
        <a:off x="2885696" y="976996"/>
        <a:ext cx="1928625" cy="1417603"/>
      </dsp:txXfrm>
    </dsp:sp>
    <dsp:sp modelId="{2FA327F3-B5C8-4154-A841-475D7FDA32B2}">
      <dsp:nvSpPr>
        <dsp:cNvPr id="0" name=""/>
        <dsp:cNvSpPr/>
      </dsp:nvSpPr>
      <dsp:spPr>
        <a:xfrm>
          <a:off x="2885696" y="478919"/>
          <a:ext cx="1928625" cy="498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rgbClr val="444444"/>
              </a:solidFill>
              <a:latin typeface="Calibri"/>
              <a:cs typeface="Calibri"/>
            </a:rPr>
            <a:t>2015</a:t>
          </a:r>
        </a:p>
      </dsp:txBody>
      <dsp:txXfrm>
        <a:off x="2885696" y="478919"/>
        <a:ext cx="1928625" cy="498076"/>
      </dsp:txXfrm>
    </dsp:sp>
    <dsp:sp modelId="{E174D7F3-5F4F-4307-872C-0FF8DC6FD50F}">
      <dsp:nvSpPr>
        <dsp:cNvPr id="0" name=""/>
        <dsp:cNvSpPr/>
      </dsp:nvSpPr>
      <dsp:spPr>
        <a:xfrm>
          <a:off x="2645486" y="976996"/>
          <a:ext cx="0" cy="1417603"/>
        </a:xfrm>
        <a:prstGeom prst="line">
          <a:avLst/>
        </a:prstGeom>
        <a:noFill/>
        <a:ln w="12700" cap="flat" cmpd="sng" algn="ctr">
          <a:solidFill>
            <a:schemeClr val="accent2">
              <a:hueOff val="-529223"/>
              <a:satOff val="-30519"/>
              <a:lumOff val="3137"/>
              <a:alphaOff val="0"/>
            </a:schemeClr>
          </a:solidFill>
          <a:prstDash val="dash"/>
          <a:miter lim="800000"/>
        </a:ln>
        <a:effectLst/>
      </dsp:spPr>
      <dsp:style>
        <a:lnRef idx="1">
          <a:scrgbClr r="0" g="0" b="0"/>
        </a:lnRef>
        <a:fillRef idx="0">
          <a:scrgbClr r="0" g="0" b="0"/>
        </a:fillRef>
        <a:effectRef idx="0">
          <a:scrgbClr r="0" g="0" b="0"/>
        </a:effectRef>
        <a:fontRef idx="minor"/>
      </dsp:style>
    </dsp:sp>
    <dsp:sp modelId="{487425C9-4356-43B8-9D77-243C6E198446}">
      <dsp:nvSpPr>
        <dsp:cNvPr id="0" name=""/>
        <dsp:cNvSpPr/>
      </dsp:nvSpPr>
      <dsp:spPr>
        <a:xfrm>
          <a:off x="2611077" y="2349773"/>
          <a:ext cx="86475" cy="89653"/>
        </a:xfrm>
        <a:prstGeom prst="ellipse">
          <a:avLst/>
        </a:prstGeom>
        <a:solidFill>
          <a:schemeClr val="accent2">
            <a:hueOff val="-529223"/>
            <a:satOff val="-30519"/>
            <a:lumOff val="3137"/>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E505FE-EC84-43A3-9225-084064E9F114}">
      <dsp:nvSpPr>
        <dsp:cNvPr id="0" name=""/>
        <dsp:cNvSpPr/>
      </dsp:nvSpPr>
      <dsp:spPr>
        <a:xfrm rot="18900000">
          <a:off x="3675663" y="3891387"/>
          <a:ext cx="339708" cy="339708"/>
        </a:xfrm>
        <a:prstGeom prst="teardrop">
          <a:avLst>
            <a:gd name="adj" fmla="val 115000"/>
          </a:avLst>
        </a:prstGeom>
        <a:solidFill>
          <a:schemeClr val="accent2">
            <a:hueOff val="-545761"/>
            <a:satOff val="-31473"/>
            <a:lumOff val="3235"/>
            <a:alphaOff val="0"/>
          </a:schemeClr>
        </a:solidFill>
        <a:ln w="12700" cap="flat" cmpd="sng" algn="ctr">
          <a:solidFill>
            <a:schemeClr val="accent2">
              <a:hueOff val="-545761"/>
              <a:satOff val="-31473"/>
              <a:lumOff val="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F7663-CE06-4349-8BAB-816CCF8CC17F}">
      <dsp:nvSpPr>
        <dsp:cNvPr id="0" name=""/>
        <dsp:cNvSpPr/>
      </dsp:nvSpPr>
      <dsp:spPr>
        <a:xfrm>
          <a:off x="3713401" y="3929126"/>
          <a:ext cx="264231" cy="2642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E4F856D-3792-4C8A-BD97-311305C7C374}">
      <dsp:nvSpPr>
        <dsp:cNvPr id="0" name=""/>
        <dsp:cNvSpPr/>
      </dsp:nvSpPr>
      <dsp:spPr>
        <a:xfrm>
          <a:off x="4085727" y="2394600"/>
          <a:ext cx="1928625" cy="141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solidFill>
                <a:srgbClr val="444444"/>
              </a:solidFill>
              <a:latin typeface="Calibri"/>
              <a:cs typeface="Calibri"/>
            </a:rPr>
            <a:t>OpenAI's Dota 2 bot defeats professional players, demonstrating the potential of machine learning in complex strategy games.</a:t>
          </a:r>
        </a:p>
      </dsp:txBody>
      <dsp:txXfrm>
        <a:off x="4085727" y="2394600"/>
        <a:ext cx="1928625" cy="1417603"/>
      </dsp:txXfrm>
    </dsp:sp>
    <dsp:sp modelId="{80C7F8DF-BCB4-423F-942A-FE20BC8CFDD1}">
      <dsp:nvSpPr>
        <dsp:cNvPr id="0" name=""/>
        <dsp:cNvSpPr/>
      </dsp:nvSpPr>
      <dsp:spPr>
        <a:xfrm>
          <a:off x="4085727" y="3812203"/>
          <a:ext cx="1928625" cy="498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rgbClr val="444444"/>
              </a:solidFill>
              <a:latin typeface="Calibri"/>
              <a:cs typeface="Calibri"/>
            </a:rPr>
            <a:t>2017</a:t>
          </a:r>
        </a:p>
      </dsp:txBody>
      <dsp:txXfrm>
        <a:off x="4085727" y="3812203"/>
        <a:ext cx="1928625" cy="498076"/>
      </dsp:txXfrm>
    </dsp:sp>
    <dsp:sp modelId="{4625CEF7-0250-4B14-B330-5D0FA7605428}">
      <dsp:nvSpPr>
        <dsp:cNvPr id="0" name=""/>
        <dsp:cNvSpPr/>
      </dsp:nvSpPr>
      <dsp:spPr>
        <a:xfrm>
          <a:off x="3845517" y="2394600"/>
          <a:ext cx="0" cy="1417603"/>
        </a:xfrm>
        <a:prstGeom prst="line">
          <a:avLst/>
        </a:prstGeom>
        <a:noFill/>
        <a:ln w="12700" cap="flat" cmpd="sng" algn="ctr">
          <a:solidFill>
            <a:schemeClr val="accent2">
              <a:hueOff val="-582145"/>
              <a:satOff val="-33571"/>
              <a:lumOff val="3451"/>
              <a:alphaOff val="0"/>
            </a:schemeClr>
          </a:solidFill>
          <a:prstDash val="dash"/>
          <a:miter lim="800000"/>
        </a:ln>
        <a:effectLst/>
      </dsp:spPr>
      <dsp:style>
        <a:lnRef idx="1">
          <a:scrgbClr r="0" g="0" b="0"/>
        </a:lnRef>
        <a:fillRef idx="0">
          <a:scrgbClr r="0" g="0" b="0"/>
        </a:fillRef>
        <a:effectRef idx="0">
          <a:scrgbClr r="0" g="0" b="0"/>
        </a:effectRef>
        <a:fontRef idx="minor"/>
      </dsp:style>
    </dsp:sp>
    <dsp:sp modelId="{9BEE08E2-D167-4F32-9B79-B388343194C4}">
      <dsp:nvSpPr>
        <dsp:cNvPr id="0" name=""/>
        <dsp:cNvSpPr/>
      </dsp:nvSpPr>
      <dsp:spPr>
        <a:xfrm>
          <a:off x="3811107" y="2349773"/>
          <a:ext cx="86475" cy="89653"/>
        </a:xfrm>
        <a:prstGeom prst="ellipse">
          <a:avLst/>
        </a:prstGeom>
        <a:solidFill>
          <a:schemeClr val="accent2">
            <a:hueOff val="-582145"/>
            <a:satOff val="-33571"/>
            <a:lumOff val="345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385A3F-B772-4C7F-9716-779D075D1827}">
      <dsp:nvSpPr>
        <dsp:cNvPr id="0" name=""/>
        <dsp:cNvSpPr/>
      </dsp:nvSpPr>
      <dsp:spPr>
        <a:xfrm rot="8100000">
          <a:off x="4875693" y="558104"/>
          <a:ext cx="339708" cy="339708"/>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341B43-DBA7-477B-9AEE-6118E80F9FB1}">
      <dsp:nvSpPr>
        <dsp:cNvPr id="0" name=""/>
        <dsp:cNvSpPr/>
      </dsp:nvSpPr>
      <dsp:spPr>
        <a:xfrm>
          <a:off x="4913432" y="595842"/>
          <a:ext cx="264231" cy="2642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3C2DB7-C897-4AB1-B2F2-6EDF062ACCA6}">
      <dsp:nvSpPr>
        <dsp:cNvPr id="0" name=""/>
        <dsp:cNvSpPr/>
      </dsp:nvSpPr>
      <dsp:spPr>
        <a:xfrm>
          <a:off x="5285757" y="976996"/>
          <a:ext cx="1928625" cy="141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srgbClr val="444444"/>
              </a:solidFill>
              <a:latin typeface="Calibri"/>
              <a:cs typeface="Calibri"/>
            </a:rPr>
            <a:t>Transformer models, such as BERT (Bidirectional Encoder Representations from Transformers), revolutionize natural language processing tasks.</a:t>
          </a:r>
        </a:p>
      </dsp:txBody>
      <dsp:txXfrm>
        <a:off x="5285757" y="976996"/>
        <a:ext cx="1928625" cy="1417603"/>
      </dsp:txXfrm>
    </dsp:sp>
    <dsp:sp modelId="{5600BEDB-5207-4F9C-94D5-1124B13E52FD}">
      <dsp:nvSpPr>
        <dsp:cNvPr id="0" name=""/>
        <dsp:cNvSpPr/>
      </dsp:nvSpPr>
      <dsp:spPr>
        <a:xfrm>
          <a:off x="5285757" y="478919"/>
          <a:ext cx="1928625" cy="498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rgbClr val="444444"/>
              </a:solidFill>
              <a:latin typeface="Calibri"/>
              <a:cs typeface="Calibri"/>
            </a:rPr>
            <a:t>2018</a:t>
          </a:r>
        </a:p>
      </dsp:txBody>
      <dsp:txXfrm>
        <a:off x="5285757" y="478919"/>
        <a:ext cx="1928625" cy="498076"/>
      </dsp:txXfrm>
    </dsp:sp>
    <dsp:sp modelId="{0980A99F-EF83-4B24-A80E-93119042ECA0}">
      <dsp:nvSpPr>
        <dsp:cNvPr id="0" name=""/>
        <dsp:cNvSpPr/>
      </dsp:nvSpPr>
      <dsp:spPr>
        <a:xfrm>
          <a:off x="5045547" y="976996"/>
          <a:ext cx="0" cy="1417603"/>
        </a:xfrm>
        <a:prstGeom prst="line">
          <a:avLst/>
        </a:prstGeom>
        <a:noFill/>
        <a:ln w="12700" cap="flat" cmpd="sng" algn="ctr">
          <a:solidFill>
            <a:schemeClr val="accent2">
              <a:hueOff val="-646828"/>
              <a:satOff val="-37301"/>
              <a:lumOff val="3835"/>
              <a:alphaOff val="0"/>
            </a:schemeClr>
          </a:solidFill>
          <a:prstDash val="dash"/>
          <a:miter lim="800000"/>
        </a:ln>
        <a:effectLst/>
      </dsp:spPr>
      <dsp:style>
        <a:lnRef idx="1">
          <a:scrgbClr r="0" g="0" b="0"/>
        </a:lnRef>
        <a:fillRef idx="0">
          <a:scrgbClr r="0" g="0" b="0"/>
        </a:fillRef>
        <a:effectRef idx="0">
          <a:scrgbClr r="0" g="0" b="0"/>
        </a:effectRef>
        <a:fontRef idx="minor"/>
      </dsp:style>
    </dsp:sp>
    <dsp:sp modelId="{0CC7E271-0146-489B-9877-FEDF669EC049}">
      <dsp:nvSpPr>
        <dsp:cNvPr id="0" name=""/>
        <dsp:cNvSpPr/>
      </dsp:nvSpPr>
      <dsp:spPr>
        <a:xfrm>
          <a:off x="5011138" y="2349773"/>
          <a:ext cx="86475" cy="89653"/>
        </a:xfrm>
        <a:prstGeom prst="ellipse">
          <a:avLst/>
        </a:prstGeom>
        <a:solidFill>
          <a:schemeClr val="accent2">
            <a:hueOff val="-646828"/>
            <a:satOff val="-37301"/>
            <a:lumOff val="383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2C94B6-391D-44AA-ACB2-71E5B9867D6B}">
      <dsp:nvSpPr>
        <dsp:cNvPr id="0" name=""/>
        <dsp:cNvSpPr/>
      </dsp:nvSpPr>
      <dsp:spPr>
        <a:xfrm rot="18900000">
          <a:off x="6075724" y="3891387"/>
          <a:ext cx="339708" cy="339708"/>
        </a:xfrm>
        <a:prstGeom prst="teardrop">
          <a:avLst>
            <a:gd name="adj" fmla="val 115000"/>
          </a:avLst>
        </a:prstGeom>
        <a:solidFill>
          <a:schemeClr val="accent2">
            <a:hueOff val="-909602"/>
            <a:satOff val="-52455"/>
            <a:lumOff val="5392"/>
            <a:alphaOff val="0"/>
          </a:schemeClr>
        </a:solidFill>
        <a:ln w="12700" cap="flat" cmpd="sng" algn="ctr">
          <a:solidFill>
            <a:schemeClr val="accent2">
              <a:hueOff val="-909602"/>
              <a:satOff val="-52455"/>
              <a:lumOff val="5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83580A-A12B-4C1B-BC00-D4E7D1CC707F}">
      <dsp:nvSpPr>
        <dsp:cNvPr id="0" name=""/>
        <dsp:cNvSpPr/>
      </dsp:nvSpPr>
      <dsp:spPr>
        <a:xfrm>
          <a:off x="6113462" y="3929126"/>
          <a:ext cx="264231" cy="2642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089012C-CAF7-47F4-9868-F4A9302FAB25}">
      <dsp:nvSpPr>
        <dsp:cNvPr id="0" name=""/>
        <dsp:cNvSpPr/>
      </dsp:nvSpPr>
      <dsp:spPr>
        <a:xfrm>
          <a:off x="6485788" y="2394600"/>
          <a:ext cx="1928625" cy="141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solidFill>
                <a:srgbClr val="444444"/>
              </a:solidFill>
              <a:latin typeface="Calibri"/>
              <a:cs typeface="Calibri"/>
            </a:rPr>
            <a:t>DeepMind's AlphaStar reaches Grandmaster level in the game of StarCraft II, highlighting the adaptability of AI in real-time strategy games.</a:t>
          </a:r>
        </a:p>
      </dsp:txBody>
      <dsp:txXfrm>
        <a:off x="6485788" y="2394600"/>
        <a:ext cx="1928625" cy="1417603"/>
      </dsp:txXfrm>
    </dsp:sp>
    <dsp:sp modelId="{D6256236-BABB-480D-8C7C-E33E9A767B80}">
      <dsp:nvSpPr>
        <dsp:cNvPr id="0" name=""/>
        <dsp:cNvSpPr/>
      </dsp:nvSpPr>
      <dsp:spPr>
        <a:xfrm>
          <a:off x="6485788" y="3812203"/>
          <a:ext cx="1928625" cy="498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rgbClr val="444444"/>
              </a:solidFill>
              <a:latin typeface="Calibri"/>
              <a:cs typeface="Calibri"/>
            </a:rPr>
            <a:t>2019</a:t>
          </a:r>
        </a:p>
      </dsp:txBody>
      <dsp:txXfrm>
        <a:off x="6485788" y="3812203"/>
        <a:ext cx="1928625" cy="498076"/>
      </dsp:txXfrm>
    </dsp:sp>
    <dsp:sp modelId="{ACBF3ED0-F848-40B3-8C0D-E32D7F3C8C51}">
      <dsp:nvSpPr>
        <dsp:cNvPr id="0" name=""/>
        <dsp:cNvSpPr/>
      </dsp:nvSpPr>
      <dsp:spPr>
        <a:xfrm>
          <a:off x="6245578" y="2394600"/>
          <a:ext cx="0" cy="1417603"/>
        </a:xfrm>
        <a:prstGeom prst="line">
          <a:avLst/>
        </a:prstGeom>
        <a:noFill/>
        <a:ln w="12700" cap="flat" cmpd="sng" algn="ctr">
          <a:solidFill>
            <a:schemeClr val="accent2">
              <a:hueOff val="-727682"/>
              <a:satOff val="-41964"/>
              <a:lumOff val="4314"/>
              <a:alphaOff val="0"/>
            </a:schemeClr>
          </a:solidFill>
          <a:prstDash val="dash"/>
          <a:miter lim="800000"/>
        </a:ln>
        <a:effectLst/>
      </dsp:spPr>
      <dsp:style>
        <a:lnRef idx="1">
          <a:scrgbClr r="0" g="0" b="0"/>
        </a:lnRef>
        <a:fillRef idx="0">
          <a:scrgbClr r="0" g="0" b="0"/>
        </a:fillRef>
        <a:effectRef idx="0">
          <a:scrgbClr r="0" g="0" b="0"/>
        </a:effectRef>
        <a:fontRef idx="minor"/>
      </dsp:style>
    </dsp:sp>
    <dsp:sp modelId="{4DE74269-B1B0-42F6-BA8C-970A1FF49108}">
      <dsp:nvSpPr>
        <dsp:cNvPr id="0" name=""/>
        <dsp:cNvSpPr/>
      </dsp:nvSpPr>
      <dsp:spPr>
        <a:xfrm>
          <a:off x="6211168" y="2349773"/>
          <a:ext cx="86475" cy="89653"/>
        </a:xfrm>
        <a:prstGeom prst="ellipse">
          <a:avLst/>
        </a:prstGeom>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7D0DF3-01AD-4C94-B9C0-3CB274438B25}">
      <dsp:nvSpPr>
        <dsp:cNvPr id="0" name=""/>
        <dsp:cNvSpPr/>
      </dsp:nvSpPr>
      <dsp:spPr>
        <a:xfrm rot="8100000">
          <a:off x="7275754" y="558104"/>
          <a:ext cx="339708" cy="339708"/>
        </a:xfrm>
        <a:prstGeom prst="teardrop">
          <a:avLst>
            <a:gd name="adj" fmla="val 115000"/>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55592-A6ED-4487-BECA-D08BC2A522BB}">
      <dsp:nvSpPr>
        <dsp:cNvPr id="0" name=""/>
        <dsp:cNvSpPr/>
      </dsp:nvSpPr>
      <dsp:spPr>
        <a:xfrm>
          <a:off x="7313493" y="595842"/>
          <a:ext cx="264231" cy="2642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9D42553-4572-48FC-8DB1-200A130686A7}">
      <dsp:nvSpPr>
        <dsp:cNvPr id="0" name=""/>
        <dsp:cNvSpPr/>
      </dsp:nvSpPr>
      <dsp:spPr>
        <a:xfrm>
          <a:off x="7685818" y="976996"/>
          <a:ext cx="1928625" cy="141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srgbClr val="444444"/>
              </a:solidFill>
              <a:latin typeface="Calibri"/>
              <a:cs typeface="Calibri"/>
            </a:rPr>
            <a:t>GPT-3 (Generative Pre-trained Transformer 3) is introduced, demonstrating impressive natural language generation capabilities.</a:t>
          </a:r>
        </a:p>
      </dsp:txBody>
      <dsp:txXfrm>
        <a:off x="7685818" y="976996"/>
        <a:ext cx="1928625" cy="1417603"/>
      </dsp:txXfrm>
    </dsp:sp>
    <dsp:sp modelId="{DE75BBE7-8DAC-427B-9599-9BC9A6D8A648}">
      <dsp:nvSpPr>
        <dsp:cNvPr id="0" name=""/>
        <dsp:cNvSpPr/>
      </dsp:nvSpPr>
      <dsp:spPr>
        <a:xfrm>
          <a:off x="7685818" y="478919"/>
          <a:ext cx="1928625" cy="498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rgbClr val="444444"/>
              </a:solidFill>
              <a:latin typeface="Calibri"/>
              <a:cs typeface="Calibri"/>
            </a:rPr>
            <a:t>2020</a:t>
          </a:r>
        </a:p>
      </dsp:txBody>
      <dsp:txXfrm>
        <a:off x="7685818" y="478919"/>
        <a:ext cx="1928625" cy="498076"/>
      </dsp:txXfrm>
    </dsp:sp>
    <dsp:sp modelId="{CBF09FF0-7E0E-4397-8B09-4C94FCD4A5F3}">
      <dsp:nvSpPr>
        <dsp:cNvPr id="0" name=""/>
        <dsp:cNvSpPr/>
      </dsp:nvSpPr>
      <dsp:spPr>
        <a:xfrm>
          <a:off x="7445608" y="976996"/>
          <a:ext cx="0" cy="1417603"/>
        </a:xfrm>
        <a:prstGeom prst="line">
          <a:avLst/>
        </a:prstGeom>
        <a:noFill/>
        <a:ln w="12700" cap="flat" cmpd="sng" algn="ctr">
          <a:solidFill>
            <a:schemeClr val="accent2">
              <a:hueOff val="-831636"/>
              <a:satOff val="-47959"/>
              <a:lumOff val="4930"/>
              <a:alphaOff val="0"/>
            </a:schemeClr>
          </a:solidFill>
          <a:prstDash val="dash"/>
          <a:miter lim="800000"/>
        </a:ln>
        <a:effectLst/>
      </dsp:spPr>
      <dsp:style>
        <a:lnRef idx="1">
          <a:scrgbClr r="0" g="0" b="0"/>
        </a:lnRef>
        <a:fillRef idx="0">
          <a:scrgbClr r="0" g="0" b="0"/>
        </a:fillRef>
        <a:effectRef idx="0">
          <a:scrgbClr r="0" g="0" b="0"/>
        </a:effectRef>
        <a:fontRef idx="minor"/>
      </dsp:style>
    </dsp:sp>
    <dsp:sp modelId="{FA478FE2-EE9B-4BAF-AFD8-188496F6E187}">
      <dsp:nvSpPr>
        <dsp:cNvPr id="0" name=""/>
        <dsp:cNvSpPr/>
      </dsp:nvSpPr>
      <dsp:spPr>
        <a:xfrm>
          <a:off x="7411199" y="2349773"/>
          <a:ext cx="86475" cy="89653"/>
        </a:xfrm>
        <a:prstGeom prst="ellipse">
          <a:avLst/>
        </a:prstGeom>
        <a:solidFill>
          <a:schemeClr val="accent2">
            <a:hueOff val="-831636"/>
            <a:satOff val="-47959"/>
            <a:lumOff val="493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337584-5339-4203-879F-A06BB79C3D40}">
      <dsp:nvSpPr>
        <dsp:cNvPr id="0" name=""/>
        <dsp:cNvSpPr/>
      </dsp:nvSpPr>
      <dsp:spPr>
        <a:xfrm rot="18900000">
          <a:off x="8475785" y="3891387"/>
          <a:ext cx="339708" cy="339708"/>
        </a:xfrm>
        <a:prstGeom prst="teardrop">
          <a:avLst>
            <a:gd name="adj" fmla="val 115000"/>
          </a:avLst>
        </a:prstGeom>
        <a:solidFill>
          <a:schemeClr val="accent2">
            <a:hueOff val="-1273443"/>
            <a:satOff val="-73437"/>
            <a:lumOff val="7549"/>
            <a:alphaOff val="0"/>
          </a:schemeClr>
        </a:solidFill>
        <a:ln w="12700" cap="flat" cmpd="sng" algn="ctr">
          <a:solidFill>
            <a:schemeClr val="accent2">
              <a:hueOff val="-1273443"/>
              <a:satOff val="-73437"/>
              <a:lumOff val="7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59EB1-6C98-4F57-8BC1-8B1DAAA1A2F3}">
      <dsp:nvSpPr>
        <dsp:cNvPr id="0" name=""/>
        <dsp:cNvSpPr/>
      </dsp:nvSpPr>
      <dsp:spPr>
        <a:xfrm>
          <a:off x="8513523" y="3929126"/>
          <a:ext cx="264231" cy="2642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BBD7DF9-A37C-4DCF-9BAE-E3C1C3C0B5A2}">
      <dsp:nvSpPr>
        <dsp:cNvPr id="0" name=""/>
        <dsp:cNvSpPr/>
      </dsp:nvSpPr>
      <dsp:spPr>
        <a:xfrm>
          <a:off x="8885849" y="2394600"/>
          <a:ext cx="1928625" cy="141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solidFill>
                <a:srgbClr val="444444"/>
              </a:solidFill>
              <a:latin typeface="Calibri"/>
              <a:cs typeface="Calibri"/>
            </a:rPr>
            <a:t>DeepMind's </a:t>
          </a:r>
          <a:r>
            <a:rPr lang="en-US" sz="1200" kern="1200" dirty="0" err="1">
              <a:solidFill>
                <a:srgbClr val="444444"/>
              </a:solidFill>
              <a:latin typeface="Calibri"/>
              <a:cs typeface="Calibri"/>
            </a:rPr>
            <a:t>AlphaFold</a:t>
          </a:r>
          <a:r>
            <a:rPr lang="en-US" sz="1200" kern="1200" dirty="0">
              <a:solidFill>
                <a:srgbClr val="444444"/>
              </a:solidFill>
              <a:latin typeface="Calibri"/>
              <a:cs typeface="Calibri"/>
            </a:rPr>
            <a:t> makes a significant breakthrough in protein folding prediction, contributing to advancements in bioinformatics and drug discovery.</a:t>
          </a:r>
        </a:p>
      </dsp:txBody>
      <dsp:txXfrm>
        <a:off x="8885849" y="2394600"/>
        <a:ext cx="1928625" cy="1417603"/>
      </dsp:txXfrm>
    </dsp:sp>
    <dsp:sp modelId="{A917AF90-2F37-4E5B-8EB3-282F4CCE3C34}">
      <dsp:nvSpPr>
        <dsp:cNvPr id="0" name=""/>
        <dsp:cNvSpPr/>
      </dsp:nvSpPr>
      <dsp:spPr>
        <a:xfrm>
          <a:off x="8885849" y="3812203"/>
          <a:ext cx="1928625" cy="498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rgbClr val="444444"/>
              </a:solidFill>
              <a:latin typeface="Calibri"/>
              <a:cs typeface="Calibri"/>
            </a:rPr>
            <a:t>2021</a:t>
          </a:r>
        </a:p>
      </dsp:txBody>
      <dsp:txXfrm>
        <a:off x="8885849" y="3812203"/>
        <a:ext cx="1928625" cy="498076"/>
      </dsp:txXfrm>
    </dsp:sp>
    <dsp:sp modelId="{60BBEA90-FDEA-4974-956E-C092CF1DC3C7}">
      <dsp:nvSpPr>
        <dsp:cNvPr id="0" name=""/>
        <dsp:cNvSpPr/>
      </dsp:nvSpPr>
      <dsp:spPr>
        <a:xfrm>
          <a:off x="8645639" y="2394600"/>
          <a:ext cx="0" cy="1417603"/>
        </a:xfrm>
        <a:prstGeom prst="line">
          <a:avLst/>
        </a:prstGeom>
        <a:noFill/>
        <a:ln w="12700" cap="flat" cmpd="sng" algn="ctr">
          <a:solidFill>
            <a:schemeClr val="accent2">
              <a:hueOff val="-970242"/>
              <a:satOff val="-55952"/>
              <a:lumOff val="5752"/>
              <a:alphaOff val="0"/>
            </a:schemeClr>
          </a:solidFill>
          <a:prstDash val="dash"/>
          <a:miter lim="800000"/>
        </a:ln>
        <a:effectLst/>
      </dsp:spPr>
      <dsp:style>
        <a:lnRef idx="1">
          <a:scrgbClr r="0" g="0" b="0"/>
        </a:lnRef>
        <a:fillRef idx="0">
          <a:scrgbClr r="0" g="0" b="0"/>
        </a:fillRef>
        <a:effectRef idx="0">
          <a:scrgbClr r="0" g="0" b="0"/>
        </a:effectRef>
        <a:fontRef idx="minor"/>
      </dsp:style>
    </dsp:sp>
    <dsp:sp modelId="{299E9139-A8A6-4244-9772-E23887DAB19D}">
      <dsp:nvSpPr>
        <dsp:cNvPr id="0" name=""/>
        <dsp:cNvSpPr/>
      </dsp:nvSpPr>
      <dsp:spPr>
        <a:xfrm>
          <a:off x="8611229" y="2349773"/>
          <a:ext cx="86475" cy="89653"/>
        </a:xfrm>
        <a:prstGeom prst="ellipse">
          <a:avLst/>
        </a:prstGeom>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E8AEE8-5924-4BAA-BF63-82BAE77FA1DA}">
      <dsp:nvSpPr>
        <dsp:cNvPr id="0" name=""/>
        <dsp:cNvSpPr/>
      </dsp:nvSpPr>
      <dsp:spPr>
        <a:xfrm rot="8100000">
          <a:off x="9675815" y="558104"/>
          <a:ext cx="339708" cy="339708"/>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A7D033-C7E2-4404-A27A-62BED0ADFACC}">
      <dsp:nvSpPr>
        <dsp:cNvPr id="0" name=""/>
        <dsp:cNvSpPr/>
      </dsp:nvSpPr>
      <dsp:spPr>
        <a:xfrm>
          <a:off x="9713554" y="595842"/>
          <a:ext cx="264231" cy="2642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6F34E15-1216-411E-BAA7-5424789C09DB}">
      <dsp:nvSpPr>
        <dsp:cNvPr id="0" name=""/>
        <dsp:cNvSpPr/>
      </dsp:nvSpPr>
      <dsp:spPr>
        <a:xfrm>
          <a:off x="10085879" y="976996"/>
          <a:ext cx="1928625" cy="141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srgbClr val="444444"/>
              </a:solidFill>
              <a:latin typeface="Calibri"/>
              <a:cs typeface="Calibri"/>
            </a:rPr>
            <a:t>ChatGPT and </a:t>
          </a:r>
          <a:r>
            <a:rPr lang="en-US" sz="1200" kern="1200" dirty="0" err="1">
              <a:solidFill>
                <a:srgbClr val="444444"/>
              </a:solidFill>
              <a:latin typeface="Calibri"/>
              <a:cs typeface="Calibri"/>
            </a:rPr>
            <a:t>Midjourney</a:t>
          </a:r>
          <a:r>
            <a:rPr lang="en-US" sz="1200" kern="1200" dirty="0">
              <a:solidFill>
                <a:srgbClr val="444444"/>
              </a:solidFill>
              <a:latin typeface="Calibri"/>
              <a:cs typeface="Calibri"/>
            </a:rPr>
            <a:t> was introduced</a:t>
          </a:r>
        </a:p>
      </dsp:txBody>
      <dsp:txXfrm>
        <a:off x="10085879" y="976996"/>
        <a:ext cx="1928625" cy="1417603"/>
      </dsp:txXfrm>
    </dsp:sp>
    <dsp:sp modelId="{F8B58738-0CD7-4BD5-8DAD-6CBCBAF96D55}">
      <dsp:nvSpPr>
        <dsp:cNvPr id="0" name=""/>
        <dsp:cNvSpPr/>
      </dsp:nvSpPr>
      <dsp:spPr>
        <a:xfrm>
          <a:off x="10085879" y="478919"/>
          <a:ext cx="1928625" cy="498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rgbClr val="444444"/>
              </a:solidFill>
              <a:latin typeface="Calibri"/>
              <a:cs typeface="Calibri"/>
            </a:rPr>
            <a:t>2022 </a:t>
          </a:r>
        </a:p>
      </dsp:txBody>
      <dsp:txXfrm>
        <a:off x="10085879" y="478919"/>
        <a:ext cx="1928625" cy="498076"/>
      </dsp:txXfrm>
    </dsp:sp>
    <dsp:sp modelId="{3B636BC2-BE71-4DC1-BE2B-5E2933C8485F}">
      <dsp:nvSpPr>
        <dsp:cNvPr id="0" name=""/>
        <dsp:cNvSpPr/>
      </dsp:nvSpPr>
      <dsp:spPr>
        <a:xfrm>
          <a:off x="9845669" y="976996"/>
          <a:ext cx="0" cy="1417603"/>
        </a:xfrm>
        <a:prstGeom prst="line">
          <a:avLst/>
        </a:prstGeom>
        <a:noFill/>
        <a:ln w="12700" cap="flat" cmpd="sng" algn="ctr">
          <a:solidFill>
            <a:schemeClr val="accent2">
              <a:hueOff val="-1164290"/>
              <a:satOff val="-67142"/>
              <a:lumOff val="6902"/>
              <a:alphaOff val="0"/>
            </a:schemeClr>
          </a:solidFill>
          <a:prstDash val="dash"/>
          <a:miter lim="800000"/>
        </a:ln>
        <a:effectLst/>
      </dsp:spPr>
      <dsp:style>
        <a:lnRef idx="1">
          <a:scrgbClr r="0" g="0" b="0"/>
        </a:lnRef>
        <a:fillRef idx="0">
          <a:scrgbClr r="0" g="0" b="0"/>
        </a:fillRef>
        <a:effectRef idx="0">
          <a:scrgbClr r="0" g="0" b="0"/>
        </a:effectRef>
        <a:fontRef idx="minor"/>
      </dsp:style>
    </dsp:sp>
    <dsp:sp modelId="{3522E6E3-2291-4BD1-A650-B1CADFB13A3D}">
      <dsp:nvSpPr>
        <dsp:cNvPr id="0" name=""/>
        <dsp:cNvSpPr/>
      </dsp:nvSpPr>
      <dsp:spPr>
        <a:xfrm>
          <a:off x="9811260" y="2349773"/>
          <a:ext cx="86475" cy="89653"/>
        </a:xfrm>
        <a:prstGeom prst="ellipse">
          <a:avLst/>
        </a:prstGeom>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13A41-0E65-4822-A0E1-D15CA94C61B7}">
      <dsp:nvSpPr>
        <dsp:cNvPr id="0" name=""/>
        <dsp:cNvSpPr/>
      </dsp:nvSpPr>
      <dsp:spPr>
        <a:xfrm>
          <a:off x="1203215" y="19627"/>
          <a:ext cx="1749937" cy="17499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142DEF-01B9-4C11-9051-D59A9FD5A788}">
      <dsp:nvSpPr>
        <dsp:cNvPr id="0" name=""/>
        <dsp:cNvSpPr/>
      </dsp:nvSpPr>
      <dsp:spPr>
        <a:xfrm>
          <a:off x="1576153" y="392565"/>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4609AD-9C6C-4BD7-BC08-1AC848476B40}">
      <dsp:nvSpPr>
        <dsp:cNvPr id="0" name=""/>
        <dsp:cNvSpPr/>
      </dsp:nvSpPr>
      <dsp:spPr>
        <a:xfrm>
          <a:off x="643809" y="2314627"/>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A</a:t>
          </a:r>
          <a:r>
            <a:rPr lang="en-US" sz="1300" b="0" i="0" kern="1200"/>
            <a:t>lgorithm learns patterns from unlabeled data.</a:t>
          </a:r>
          <a:endParaRPr lang="en-US" sz="1300" kern="1200"/>
        </a:p>
      </dsp:txBody>
      <dsp:txXfrm>
        <a:off x="643809" y="2314627"/>
        <a:ext cx="2868750" cy="720000"/>
      </dsp:txXfrm>
    </dsp:sp>
    <dsp:sp modelId="{FE13B491-84D5-4622-B196-EDE2728A732E}">
      <dsp:nvSpPr>
        <dsp:cNvPr id="0" name=""/>
        <dsp:cNvSpPr/>
      </dsp:nvSpPr>
      <dsp:spPr>
        <a:xfrm>
          <a:off x="4573996" y="19627"/>
          <a:ext cx="1749937" cy="17499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D93EA-9B24-4A7B-962C-82F9F364028A}">
      <dsp:nvSpPr>
        <dsp:cNvPr id="0" name=""/>
        <dsp:cNvSpPr/>
      </dsp:nvSpPr>
      <dsp:spPr>
        <a:xfrm>
          <a:off x="4946934" y="392565"/>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354B7E-7469-4877-9564-8F31F356D55C}">
      <dsp:nvSpPr>
        <dsp:cNvPr id="0" name=""/>
        <dsp:cNvSpPr/>
      </dsp:nvSpPr>
      <dsp:spPr>
        <a:xfrm>
          <a:off x="4014590" y="2314627"/>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0" i="0" kern="1200"/>
            <a:t>i.e, no predefined labels or desired outputs provided.</a:t>
          </a:r>
          <a:endParaRPr lang="en-US" sz="1300" kern="1200"/>
        </a:p>
      </dsp:txBody>
      <dsp:txXfrm>
        <a:off x="4014590" y="2314627"/>
        <a:ext cx="2868750" cy="720000"/>
      </dsp:txXfrm>
    </dsp:sp>
    <dsp:sp modelId="{9182BC81-A7C5-42DC-BCFC-038E175F4352}">
      <dsp:nvSpPr>
        <dsp:cNvPr id="0" name=""/>
        <dsp:cNvSpPr/>
      </dsp:nvSpPr>
      <dsp:spPr>
        <a:xfrm>
          <a:off x="7944778" y="19627"/>
          <a:ext cx="1749937" cy="174993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5B3C35-EB47-4535-AE65-1315B777FD41}">
      <dsp:nvSpPr>
        <dsp:cNvPr id="0" name=""/>
        <dsp:cNvSpPr/>
      </dsp:nvSpPr>
      <dsp:spPr>
        <a:xfrm>
          <a:off x="8317715" y="392565"/>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F5CDA3-CDF8-4BB8-938E-55C7F53D5EB3}">
      <dsp:nvSpPr>
        <dsp:cNvPr id="0" name=""/>
        <dsp:cNvSpPr/>
      </dsp:nvSpPr>
      <dsp:spPr>
        <a:xfrm>
          <a:off x="7385371" y="2314627"/>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A</a:t>
          </a:r>
          <a:r>
            <a:rPr lang="en-US" sz="1300" b="0" i="0" kern="1200"/>
            <a:t>lgorithm identifies inherent patterns, structures, or relationships in the data on its own.</a:t>
          </a:r>
          <a:endParaRPr lang="en-US" sz="1300" kern="1200"/>
        </a:p>
      </dsp:txBody>
      <dsp:txXfrm>
        <a:off x="7385371" y="2314627"/>
        <a:ext cx="286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26B31-BEB5-41C5-B67E-8457A35B6632}">
      <dsp:nvSpPr>
        <dsp:cNvPr id="0" name=""/>
        <dsp:cNvSpPr/>
      </dsp:nvSpPr>
      <dsp:spPr>
        <a:xfrm>
          <a:off x="0" y="708097"/>
          <a:ext cx="10515600" cy="1307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A51DF-C90C-4CB6-9D85-F3DC20BBDA05}">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7640F5-3E49-446A-B64C-7E7790063DCB}">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b="0" i="0" kern="1200"/>
            <a:t>In scenarios where manually labeling a large amount of text data is time-consuming or expensive, semi-supervised learning can be useful.</a:t>
          </a:r>
          <a:endParaRPr lang="en-US" sz="2400" kern="1200"/>
        </a:p>
      </dsp:txBody>
      <dsp:txXfrm>
        <a:off x="1509882" y="708097"/>
        <a:ext cx="9005717" cy="1307257"/>
      </dsp:txXfrm>
    </dsp:sp>
    <dsp:sp modelId="{34702C87-8F64-4E26-A1ED-93ECF22F776E}">
      <dsp:nvSpPr>
        <dsp:cNvPr id="0" name=""/>
        <dsp:cNvSpPr/>
      </dsp:nvSpPr>
      <dsp:spPr>
        <a:xfrm>
          <a:off x="0" y="2342169"/>
          <a:ext cx="10515600" cy="1307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A47BE-C11D-48A0-A900-803500511A32}">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AACE72-20B6-4BA4-A6FF-F0AF89825570}">
      <dsp:nvSpPr>
        <dsp:cNvPr id="0" name=""/>
        <dsp:cNvSpPr/>
      </dsp:nvSpPr>
      <dsp:spPr>
        <a:xfrm>
          <a:off x="1509882" y="2342169"/>
          <a:ext cx="4732020"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b="0" i="0" kern="1200"/>
            <a:t>Algorithms:</a:t>
          </a:r>
          <a:endParaRPr lang="en-US" sz="2400" kern="1200"/>
        </a:p>
      </dsp:txBody>
      <dsp:txXfrm>
        <a:off x="1509882" y="2342169"/>
        <a:ext cx="4732020" cy="1307257"/>
      </dsp:txXfrm>
    </dsp:sp>
    <dsp:sp modelId="{F4503319-F241-42A9-BC33-892CD3328146}">
      <dsp:nvSpPr>
        <dsp:cNvPr id="0" name=""/>
        <dsp:cNvSpPr/>
      </dsp:nvSpPr>
      <dsp:spPr>
        <a:xfrm>
          <a:off x="6241902" y="2342169"/>
          <a:ext cx="427369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622300">
            <a:lnSpc>
              <a:spcPct val="90000"/>
            </a:lnSpc>
            <a:spcBef>
              <a:spcPct val="0"/>
            </a:spcBef>
            <a:spcAft>
              <a:spcPct val="35000"/>
            </a:spcAft>
            <a:buNone/>
          </a:pPr>
          <a:r>
            <a:rPr lang="en-US" sz="1400" kern="1200"/>
            <a:t>Self training</a:t>
          </a:r>
        </a:p>
        <a:p>
          <a:pPr marL="0" lvl="0" indent="0" algn="l" defTabSz="622300">
            <a:lnSpc>
              <a:spcPct val="90000"/>
            </a:lnSpc>
            <a:spcBef>
              <a:spcPct val="0"/>
            </a:spcBef>
            <a:spcAft>
              <a:spcPct val="35000"/>
            </a:spcAft>
            <a:buNone/>
          </a:pPr>
          <a:r>
            <a:rPr lang="en-US" sz="1400" b="0" i="0" kern="1200"/>
            <a:t>Co-training</a:t>
          </a:r>
          <a:endParaRPr lang="en-US" sz="1400" kern="1200"/>
        </a:p>
        <a:p>
          <a:pPr marL="0" lvl="0" indent="0" algn="l" defTabSz="622300">
            <a:lnSpc>
              <a:spcPct val="90000"/>
            </a:lnSpc>
            <a:spcBef>
              <a:spcPct val="0"/>
            </a:spcBef>
            <a:spcAft>
              <a:spcPct val="35000"/>
            </a:spcAft>
            <a:buNone/>
          </a:pPr>
          <a:r>
            <a:rPr lang="en-US" sz="1400" kern="1200"/>
            <a:t>Transductive SVM</a:t>
          </a:r>
        </a:p>
        <a:p>
          <a:pPr marL="0" lvl="0" indent="0" algn="l" defTabSz="622300">
            <a:lnSpc>
              <a:spcPct val="90000"/>
            </a:lnSpc>
            <a:spcBef>
              <a:spcPct val="0"/>
            </a:spcBef>
            <a:spcAft>
              <a:spcPct val="35000"/>
            </a:spcAft>
            <a:buNone/>
          </a:pPr>
          <a:r>
            <a:rPr lang="en-US" sz="1400" b="0" i="0" kern="1200"/>
            <a:t>Multiview learning</a:t>
          </a:r>
          <a:endParaRPr lang="en-US" sz="1400" kern="1200"/>
        </a:p>
      </dsp:txBody>
      <dsp:txXfrm>
        <a:off x="6241902" y="2342169"/>
        <a:ext cx="4273697" cy="13072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90CCB-9DA5-4AAE-86A3-95BA1B685F3F}">
      <dsp:nvSpPr>
        <dsp:cNvPr id="0" name=""/>
        <dsp:cNvSpPr/>
      </dsp:nvSpPr>
      <dsp:spPr>
        <a:xfrm>
          <a:off x="4064063" y="1866"/>
          <a:ext cx="1218534" cy="121853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Data collection</a:t>
          </a:r>
        </a:p>
      </dsp:txBody>
      <dsp:txXfrm>
        <a:off x="4242513" y="180316"/>
        <a:ext cx="861634" cy="861634"/>
      </dsp:txXfrm>
    </dsp:sp>
    <dsp:sp modelId="{281964CE-7687-4DF9-8670-CE5E07B71DA8}">
      <dsp:nvSpPr>
        <dsp:cNvPr id="0" name=""/>
        <dsp:cNvSpPr/>
      </dsp:nvSpPr>
      <dsp:spPr>
        <a:xfrm rot="1542857">
          <a:off x="5327084" y="798124"/>
          <a:ext cx="323056" cy="41125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5331883" y="859350"/>
        <a:ext cx="226139" cy="246753"/>
      </dsp:txXfrm>
    </dsp:sp>
    <dsp:sp modelId="{07317F12-5973-4C0B-A7E8-8EB023D8929F}">
      <dsp:nvSpPr>
        <dsp:cNvPr id="0" name=""/>
        <dsp:cNvSpPr/>
      </dsp:nvSpPr>
      <dsp:spPr>
        <a:xfrm>
          <a:off x="5711102" y="795038"/>
          <a:ext cx="1218534" cy="121853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Pre-processing</a:t>
          </a:r>
        </a:p>
      </dsp:txBody>
      <dsp:txXfrm>
        <a:off x="5889552" y="973488"/>
        <a:ext cx="861634" cy="861634"/>
      </dsp:txXfrm>
    </dsp:sp>
    <dsp:sp modelId="{2403857D-0B7E-4426-99E4-9FE42C7EB22C}">
      <dsp:nvSpPr>
        <dsp:cNvPr id="0" name=""/>
        <dsp:cNvSpPr/>
      </dsp:nvSpPr>
      <dsp:spPr>
        <a:xfrm rot="4628571">
          <a:off x="6360199" y="2080885"/>
          <a:ext cx="323056" cy="41125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397874" y="2115892"/>
        <a:ext cx="226139" cy="246753"/>
      </dsp:txXfrm>
    </dsp:sp>
    <dsp:sp modelId="{9DDFE713-F8B2-4A1B-B280-7735889A36EB}">
      <dsp:nvSpPr>
        <dsp:cNvPr id="0" name=""/>
        <dsp:cNvSpPr/>
      </dsp:nvSpPr>
      <dsp:spPr>
        <a:xfrm>
          <a:off x="6117887" y="2577280"/>
          <a:ext cx="1218534" cy="121853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Splitting</a:t>
          </a:r>
        </a:p>
      </dsp:txBody>
      <dsp:txXfrm>
        <a:off x="6296337" y="2755730"/>
        <a:ext cx="861634" cy="861634"/>
      </dsp:txXfrm>
    </dsp:sp>
    <dsp:sp modelId="{8C60162C-A186-4BBC-B9B6-AE2787AC5B57}">
      <dsp:nvSpPr>
        <dsp:cNvPr id="0" name=""/>
        <dsp:cNvSpPr/>
      </dsp:nvSpPr>
      <dsp:spPr>
        <a:xfrm rot="7714286">
          <a:off x="6001433" y="3688395"/>
          <a:ext cx="323056" cy="41125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6080105" y="3732760"/>
        <a:ext cx="226139" cy="246753"/>
      </dsp:txXfrm>
    </dsp:sp>
    <dsp:sp modelId="{4F310767-4EDA-4B66-B381-C1AB10B3F018}">
      <dsp:nvSpPr>
        <dsp:cNvPr id="0" name=""/>
        <dsp:cNvSpPr/>
      </dsp:nvSpPr>
      <dsp:spPr>
        <a:xfrm>
          <a:off x="4978101" y="4006527"/>
          <a:ext cx="1218534" cy="121853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Feature Selection</a:t>
          </a:r>
        </a:p>
      </dsp:txBody>
      <dsp:txXfrm>
        <a:off x="5156551" y="4184977"/>
        <a:ext cx="861634" cy="861634"/>
      </dsp:txXfrm>
    </dsp:sp>
    <dsp:sp modelId="{AF590EC3-31FA-4DBA-A897-B853F671AFB4}">
      <dsp:nvSpPr>
        <dsp:cNvPr id="0" name=""/>
        <dsp:cNvSpPr/>
      </dsp:nvSpPr>
      <dsp:spPr>
        <a:xfrm rot="10800000">
          <a:off x="4520945" y="4410167"/>
          <a:ext cx="323056" cy="41125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617862" y="4492418"/>
        <a:ext cx="226139" cy="246753"/>
      </dsp:txXfrm>
    </dsp:sp>
    <dsp:sp modelId="{046DD587-A282-4F2C-A36C-AD3431EA640B}">
      <dsp:nvSpPr>
        <dsp:cNvPr id="0" name=""/>
        <dsp:cNvSpPr/>
      </dsp:nvSpPr>
      <dsp:spPr>
        <a:xfrm>
          <a:off x="3150025" y="4006527"/>
          <a:ext cx="1218534" cy="121853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Feature </a:t>
          </a:r>
          <a:r>
            <a:rPr lang="en-IN" sz="1600" kern="1200" dirty="0" err="1"/>
            <a:t>Engg</a:t>
          </a:r>
          <a:endParaRPr lang="en-IN" sz="1600" kern="1200" dirty="0"/>
        </a:p>
      </dsp:txBody>
      <dsp:txXfrm>
        <a:off x="3328475" y="4184977"/>
        <a:ext cx="861634" cy="861634"/>
      </dsp:txXfrm>
    </dsp:sp>
    <dsp:sp modelId="{8B4D342B-4A3E-409D-A481-4576D384EF45}">
      <dsp:nvSpPr>
        <dsp:cNvPr id="0" name=""/>
        <dsp:cNvSpPr/>
      </dsp:nvSpPr>
      <dsp:spPr>
        <a:xfrm rot="13885714">
          <a:off x="3033571" y="3702691"/>
          <a:ext cx="323056" cy="411255"/>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3112243" y="3822828"/>
        <a:ext cx="226139" cy="246753"/>
      </dsp:txXfrm>
    </dsp:sp>
    <dsp:sp modelId="{DEE71FBC-352C-4674-A644-F661138DE909}">
      <dsp:nvSpPr>
        <dsp:cNvPr id="0" name=""/>
        <dsp:cNvSpPr/>
      </dsp:nvSpPr>
      <dsp:spPr>
        <a:xfrm>
          <a:off x="2010238" y="2577280"/>
          <a:ext cx="1218534" cy="121853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err="1"/>
            <a:t>Modeling</a:t>
          </a:r>
          <a:endParaRPr lang="en-IN" sz="1600" kern="1200" dirty="0"/>
        </a:p>
      </dsp:txBody>
      <dsp:txXfrm>
        <a:off x="2188688" y="2755730"/>
        <a:ext cx="861634" cy="861634"/>
      </dsp:txXfrm>
    </dsp:sp>
    <dsp:sp modelId="{96638DD2-D74C-45AA-8EB3-1E766392922F}">
      <dsp:nvSpPr>
        <dsp:cNvPr id="0" name=""/>
        <dsp:cNvSpPr/>
      </dsp:nvSpPr>
      <dsp:spPr>
        <a:xfrm rot="16971429">
          <a:off x="2659335" y="2098712"/>
          <a:ext cx="323056" cy="41125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2697010" y="2228207"/>
        <a:ext cx="226139" cy="246753"/>
      </dsp:txXfrm>
    </dsp:sp>
    <dsp:sp modelId="{949B5126-F748-4EC6-ADB9-335515E5D121}">
      <dsp:nvSpPr>
        <dsp:cNvPr id="0" name=""/>
        <dsp:cNvSpPr/>
      </dsp:nvSpPr>
      <dsp:spPr>
        <a:xfrm>
          <a:off x="2417023" y="795038"/>
          <a:ext cx="1218534" cy="121853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Deployment</a:t>
          </a:r>
        </a:p>
      </dsp:txBody>
      <dsp:txXfrm>
        <a:off x="2595473" y="973488"/>
        <a:ext cx="861634" cy="861634"/>
      </dsp:txXfrm>
    </dsp:sp>
    <dsp:sp modelId="{306C467D-7B5F-4BFA-872F-07A0A648A0BF}">
      <dsp:nvSpPr>
        <dsp:cNvPr id="0" name=""/>
        <dsp:cNvSpPr/>
      </dsp:nvSpPr>
      <dsp:spPr>
        <a:xfrm rot="20057143">
          <a:off x="3680044" y="806058"/>
          <a:ext cx="323056" cy="41125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3684843" y="909334"/>
        <a:ext cx="226139" cy="2467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D4686-8699-41A1-AEC5-D27AB7B97882}">
      <dsp:nvSpPr>
        <dsp:cNvPr id="0" name=""/>
        <dsp:cNvSpPr/>
      </dsp:nvSpPr>
      <dsp:spPr>
        <a:xfrm>
          <a:off x="0" y="673"/>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F57C36-D308-4460-975D-FA355A4B6A2F}">
      <dsp:nvSpPr>
        <dsp:cNvPr id="0" name=""/>
        <dsp:cNvSpPr/>
      </dsp:nvSpPr>
      <dsp:spPr>
        <a:xfrm>
          <a:off x="476436" y="355047"/>
          <a:ext cx="866247" cy="866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D8F3E8-8FB0-41CC-8D8A-75D38F6E5BA4}">
      <dsp:nvSpPr>
        <dsp:cNvPr id="0" name=""/>
        <dsp:cNvSpPr/>
      </dsp:nvSpPr>
      <dsp:spPr>
        <a:xfrm>
          <a:off x="1819120" y="673"/>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b="0" i="0" kern="1200"/>
            <a:t>Cleaning</a:t>
          </a:r>
          <a:endParaRPr lang="en-US" sz="2500" kern="1200"/>
        </a:p>
      </dsp:txBody>
      <dsp:txXfrm>
        <a:off x="1819120" y="673"/>
        <a:ext cx="4545103" cy="1574995"/>
      </dsp:txXfrm>
    </dsp:sp>
    <dsp:sp modelId="{4354DA59-772D-46B8-B1A0-4A8D04D1324F}">
      <dsp:nvSpPr>
        <dsp:cNvPr id="0" name=""/>
        <dsp:cNvSpPr/>
      </dsp:nvSpPr>
      <dsp:spPr>
        <a:xfrm>
          <a:off x="0" y="1969418"/>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3E98A0-2EFE-42D2-B09E-DB73875EC88D}">
      <dsp:nvSpPr>
        <dsp:cNvPr id="0" name=""/>
        <dsp:cNvSpPr/>
      </dsp:nvSpPr>
      <dsp:spPr>
        <a:xfrm>
          <a:off x="476436" y="2323792"/>
          <a:ext cx="866247" cy="866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1FEBE9-70E3-4E52-BA0E-C083AD46D53B}">
      <dsp:nvSpPr>
        <dsp:cNvPr id="0" name=""/>
        <dsp:cNvSpPr/>
      </dsp:nvSpPr>
      <dsp:spPr>
        <a:xfrm>
          <a:off x="1819120" y="1969418"/>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b="0" i="0" kern="1200"/>
            <a:t>Transformation and </a:t>
          </a:r>
          <a:endParaRPr lang="en-US" sz="2500" kern="1200"/>
        </a:p>
      </dsp:txBody>
      <dsp:txXfrm>
        <a:off x="1819120" y="1969418"/>
        <a:ext cx="4545103" cy="1574995"/>
      </dsp:txXfrm>
    </dsp:sp>
    <dsp:sp modelId="{74E0D029-625B-4684-9039-0D88512E2141}">
      <dsp:nvSpPr>
        <dsp:cNvPr id="0" name=""/>
        <dsp:cNvSpPr/>
      </dsp:nvSpPr>
      <dsp:spPr>
        <a:xfrm>
          <a:off x="0" y="3938162"/>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D95E04-5FA0-48EC-9342-10994B9E529D}">
      <dsp:nvSpPr>
        <dsp:cNvPr id="0" name=""/>
        <dsp:cNvSpPr/>
      </dsp:nvSpPr>
      <dsp:spPr>
        <a:xfrm>
          <a:off x="476436" y="4292537"/>
          <a:ext cx="866247" cy="866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068111-1A6C-4DBA-99A4-EC895573E225}">
      <dsp:nvSpPr>
        <dsp:cNvPr id="0" name=""/>
        <dsp:cNvSpPr/>
      </dsp:nvSpPr>
      <dsp:spPr>
        <a:xfrm>
          <a:off x="1819120" y="3938162"/>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b="0" i="0" kern="1200"/>
            <a:t>Feature Scaling</a:t>
          </a:r>
          <a:endParaRPr lang="en-US" sz="2500" kern="1200"/>
        </a:p>
      </dsp:txBody>
      <dsp:txXfrm>
        <a:off x="1819120" y="3938162"/>
        <a:ext cx="4545103" cy="15749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1C209-A28D-4ED8-83F7-59588FEB48A3}">
      <dsp:nvSpPr>
        <dsp:cNvPr id="0" name=""/>
        <dsp:cNvSpPr/>
      </dsp:nvSpPr>
      <dsp:spPr>
        <a:xfrm>
          <a:off x="2888" y="387828"/>
          <a:ext cx="1097085" cy="1097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02BEC9-CBBF-4F2A-BD27-44BFC1A58654}">
      <dsp:nvSpPr>
        <dsp:cNvPr id="0" name=""/>
        <dsp:cNvSpPr/>
      </dsp:nvSpPr>
      <dsp:spPr>
        <a:xfrm>
          <a:off x="2888" y="1646584"/>
          <a:ext cx="3134531" cy="58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It is the process of identifying and selecting a subset of relevant features from a larger set of available features in a dataset.</a:t>
          </a:r>
          <a:endParaRPr lang="en-US" sz="1400" kern="1200"/>
        </a:p>
      </dsp:txBody>
      <dsp:txXfrm>
        <a:off x="2888" y="1646584"/>
        <a:ext cx="3134531" cy="587724"/>
      </dsp:txXfrm>
    </dsp:sp>
    <dsp:sp modelId="{DA4C9EAB-3246-4AF7-96D5-FC46FDCC56C9}">
      <dsp:nvSpPr>
        <dsp:cNvPr id="0" name=""/>
        <dsp:cNvSpPr/>
      </dsp:nvSpPr>
      <dsp:spPr>
        <a:xfrm>
          <a:off x="2888" y="2309504"/>
          <a:ext cx="3134531" cy="1838091"/>
        </a:xfrm>
        <a:prstGeom prst="rect">
          <a:avLst/>
        </a:prstGeom>
        <a:noFill/>
        <a:ln>
          <a:noFill/>
        </a:ln>
        <a:effectLst/>
      </dsp:spPr>
      <dsp:style>
        <a:lnRef idx="0">
          <a:scrgbClr r="0" g="0" b="0"/>
        </a:lnRef>
        <a:fillRef idx="0">
          <a:scrgbClr r="0" g="0" b="0"/>
        </a:fillRef>
        <a:effectRef idx="0">
          <a:scrgbClr r="0" g="0" b="0"/>
        </a:effectRef>
        <a:fontRef idx="minor"/>
      </dsp:style>
    </dsp:sp>
    <dsp:sp modelId="{6F60865E-9629-4F54-86AB-FFEC0F8E5860}">
      <dsp:nvSpPr>
        <dsp:cNvPr id="0" name=""/>
        <dsp:cNvSpPr/>
      </dsp:nvSpPr>
      <dsp:spPr>
        <a:xfrm>
          <a:off x="3685962" y="387828"/>
          <a:ext cx="1097085" cy="1097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CACAF6-9D6E-4DD6-A515-92E926E968B4}">
      <dsp:nvSpPr>
        <dsp:cNvPr id="0" name=""/>
        <dsp:cNvSpPr/>
      </dsp:nvSpPr>
      <dsp:spPr>
        <a:xfrm>
          <a:off x="3685962" y="1646584"/>
          <a:ext cx="3134531" cy="58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Purpose:</a:t>
          </a:r>
          <a:endParaRPr lang="en-US" sz="1400" kern="1200"/>
        </a:p>
      </dsp:txBody>
      <dsp:txXfrm>
        <a:off x="3685962" y="1646584"/>
        <a:ext cx="3134531" cy="587724"/>
      </dsp:txXfrm>
    </dsp:sp>
    <dsp:sp modelId="{64D275D7-A41C-4FC6-B410-DD871BE21FA0}">
      <dsp:nvSpPr>
        <dsp:cNvPr id="0" name=""/>
        <dsp:cNvSpPr/>
      </dsp:nvSpPr>
      <dsp:spPr>
        <a:xfrm>
          <a:off x="3685962" y="2309504"/>
          <a:ext cx="3134531" cy="1838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Improve model performance</a:t>
          </a:r>
          <a:endParaRPr lang="en-US" sz="1100" kern="1200"/>
        </a:p>
        <a:p>
          <a:pPr marL="0" lvl="0" indent="0" algn="l" defTabSz="488950">
            <a:lnSpc>
              <a:spcPct val="90000"/>
            </a:lnSpc>
            <a:spcBef>
              <a:spcPct val="0"/>
            </a:spcBef>
            <a:spcAft>
              <a:spcPct val="35000"/>
            </a:spcAft>
            <a:buNone/>
          </a:pPr>
          <a:r>
            <a:rPr lang="en-US" sz="1100" b="0" i="0" kern="1200"/>
            <a:t>Reduce overfitting</a:t>
          </a:r>
          <a:endParaRPr lang="en-US" sz="1100" kern="1200"/>
        </a:p>
        <a:p>
          <a:pPr marL="0" lvl="0" indent="0" algn="l" defTabSz="488950">
            <a:lnSpc>
              <a:spcPct val="90000"/>
            </a:lnSpc>
            <a:spcBef>
              <a:spcPct val="0"/>
            </a:spcBef>
            <a:spcAft>
              <a:spcPct val="35000"/>
            </a:spcAft>
            <a:buNone/>
          </a:pPr>
          <a:r>
            <a:rPr lang="en-US" sz="1100" b="0" i="0" kern="1200"/>
            <a:t>Enhance interpretability</a:t>
          </a:r>
          <a:endParaRPr lang="en-US" sz="1100" kern="1200"/>
        </a:p>
        <a:p>
          <a:pPr marL="0" lvl="0" indent="0" algn="l" defTabSz="488950">
            <a:lnSpc>
              <a:spcPct val="90000"/>
            </a:lnSpc>
            <a:spcBef>
              <a:spcPct val="0"/>
            </a:spcBef>
            <a:spcAft>
              <a:spcPct val="35000"/>
            </a:spcAft>
            <a:buNone/>
          </a:pPr>
          <a:r>
            <a:rPr lang="en-US" sz="1100" b="0" i="0" kern="1200"/>
            <a:t>Reduce computational complexity and </a:t>
          </a:r>
          <a:endParaRPr lang="en-US" sz="1100" kern="1200"/>
        </a:p>
        <a:p>
          <a:pPr marL="0" lvl="0" indent="0" algn="l" defTabSz="488950">
            <a:lnSpc>
              <a:spcPct val="90000"/>
            </a:lnSpc>
            <a:spcBef>
              <a:spcPct val="0"/>
            </a:spcBef>
            <a:spcAft>
              <a:spcPct val="35000"/>
            </a:spcAft>
            <a:buNone/>
          </a:pPr>
          <a:r>
            <a:rPr lang="en-US" sz="1100" b="0" i="0" kern="1200"/>
            <a:t>Eliminate irrelevant or redundant features</a:t>
          </a:r>
          <a:endParaRPr lang="en-US" sz="1100" kern="1200"/>
        </a:p>
      </dsp:txBody>
      <dsp:txXfrm>
        <a:off x="3685962" y="2309504"/>
        <a:ext cx="3134531" cy="1838091"/>
      </dsp:txXfrm>
    </dsp:sp>
    <dsp:sp modelId="{04821906-4EA2-47DF-90CA-4E901627A46C}">
      <dsp:nvSpPr>
        <dsp:cNvPr id="0" name=""/>
        <dsp:cNvSpPr/>
      </dsp:nvSpPr>
      <dsp:spPr>
        <a:xfrm>
          <a:off x="7369036" y="387828"/>
          <a:ext cx="1097085" cy="1097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7522F-08E2-4B3C-8FC4-7975D59C4A53}">
      <dsp:nvSpPr>
        <dsp:cNvPr id="0" name=""/>
        <dsp:cNvSpPr/>
      </dsp:nvSpPr>
      <dsp:spPr>
        <a:xfrm>
          <a:off x="7369036" y="1646584"/>
          <a:ext cx="3134531" cy="58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kern="1200"/>
            <a:t>Methods:</a:t>
          </a:r>
          <a:endParaRPr lang="en-US" sz="1400" kern="1200"/>
        </a:p>
      </dsp:txBody>
      <dsp:txXfrm>
        <a:off x="7369036" y="1646584"/>
        <a:ext cx="3134531" cy="587724"/>
      </dsp:txXfrm>
    </dsp:sp>
    <dsp:sp modelId="{E4A3B134-9B90-4665-9B42-45EB131F08FD}">
      <dsp:nvSpPr>
        <dsp:cNvPr id="0" name=""/>
        <dsp:cNvSpPr/>
      </dsp:nvSpPr>
      <dsp:spPr>
        <a:xfrm>
          <a:off x="7369036" y="2309504"/>
          <a:ext cx="3134531" cy="1838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Univariate (looks at each feature independently of others)</a:t>
          </a:r>
        </a:p>
        <a:p>
          <a:pPr marL="57150" lvl="1" indent="-57150" algn="l" defTabSz="488950">
            <a:lnSpc>
              <a:spcPct val="90000"/>
            </a:lnSpc>
            <a:spcBef>
              <a:spcPct val="0"/>
            </a:spcBef>
            <a:spcAft>
              <a:spcPct val="15000"/>
            </a:spcAft>
            <a:buChar char="•"/>
          </a:pPr>
          <a:r>
            <a:rPr lang="en-US" sz="1100" kern="1200"/>
            <a:t>Pearson correlation coefficient</a:t>
          </a:r>
        </a:p>
        <a:p>
          <a:pPr marL="57150" lvl="1" indent="-57150" algn="l" defTabSz="488950">
            <a:lnSpc>
              <a:spcPct val="90000"/>
            </a:lnSpc>
            <a:spcBef>
              <a:spcPct val="0"/>
            </a:spcBef>
            <a:spcAft>
              <a:spcPct val="15000"/>
            </a:spcAft>
            <a:buChar char="•"/>
          </a:pPr>
          <a:r>
            <a:rPr lang="en-US" sz="1100" kern="1200"/>
            <a:t>F-score</a:t>
          </a:r>
        </a:p>
        <a:p>
          <a:pPr marL="57150" lvl="1" indent="-57150" algn="l" defTabSz="488950">
            <a:lnSpc>
              <a:spcPct val="90000"/>
            </a:lnSpc>
            <a:spcBef>
              <a:spcPct val="0"/>
            </a:spcBef>
            <a:spcAft>
              <a:spcPct val="15000"/>
            </a:spcAft>
            <a:buChar char="•"/>
          </a:pPr>
          <a:r>
            <a:rPr lang="en-US" sz="1100" kern="1200"/>
            <a:t>Chi-square</a:t>
          </a:r>
        </a:p>
        <a:p>
          <a:pPr marL="57150" lvl="1" indent="-57150" algn="l" defTabSz="488950">
            <a:lnSpc>
              <a:spcPct val="90000"/>
            </a:lnSpc>
            <a:spcBef>
              <a:spcPct val="0"/>
            </a:spcBef>
            <a:spcAft>
              <a:spcPct val="15000"/>
            </a:spcAft>
            <a:buChar char="•"/>
          </a:pPr>
          <a:r>
            <a:rPr lang="en-US" sz="1100" kern="1200"/>
            <a:t>Signal to noise ratio</a:t>
          </a:r>
        </a:p>
        <a:p>
          <a:pPr marL="0" lvl="0" indent="0" algn="l" defTabSz="488950">
            <a:lnSpc>
              <a:spcPct val="90000"/>
            </a:lnSpc>
            <a:spcBef>
              <a:spcPct val="0"/>
            </a:spcBef>
            <a:spcAft>
              <a:spcPct val="35000"/>
            </a:spcAft>
            <a:buNone/>
          </a:pPr>
          <a:r>
            <a:rPr lang="en-US" sz="1100" kern="1200"/>
            <a:t>Multivariate (considers all features simultaneously)</a:t>
          </a:r>
        </a:p>
        <a:p>
          <a:pPr marL="57150" lvl="1" indent="-57150" algn="l" defTabSz="488950">
            <a:lnSpc>
              <a:spcPct val="90000"/>
            </a:lnSpc>
            <a:spcBef>
              <a:spcPct val="0"/>
            </a:spcBef>
            <a:spcAft>
              <a:spcPct val="15000"/>
            </a:spcAft>
            <a:buChar char="•"/>
          </a:pPr>
          <a:r>
            <a:rPr lang="en-US" sz="1100" kern="1200"/>
            <a:t>Dimensionality reduction algorithms</a:t>
          </a:r>
        </a:p>
        <a:p>
          <a:pPr marL="57150" lvl="1" indent="-57150" algn="l" defTabSz="488950">
            <a:lnSpc>
              <a:spcPct val="90000"/>
            </a:lnSpc>
            <a:spcBef>
              <a:spcPct val="0"/>
            </a:spcBef>
            <a:spcAft>
              <a:spcPct val="15000"/>
            </a:spcAft>
            <a:buChar char="•"/>
          </a:pPr>
          <a:r>
            <a:rPr lang="en-US" sz="1100" kern="1200"/>
            <a:t>Linear classifiers such as support vector machine</a:t>
          </a:r>
        </a:p>
        <a:p>
          <a:pPr marL="57150" lvl="1" indent="-57150" algn="l" defTabSz="488950">
            <a:lnSpc>
              <a:spcPct val="90000"/>
            </a:lnSpc>
            <a:spcBef>
              <a:spcPct val="0"/>
            </a:spcBef>
            <a:spcAft>
              <a:spcPct val="15000"/>
            </a:spcAft>
            <a:buChar char="•"/>
          </a:pPr>
          <a:r>
            <a:rPr lang="en-US" sz="1100" kern="1200"/>
            <a:t>Recursive feature elimination</a:t>
          </a:r>
        </a:p>
      </dsp:txBody>
      <dsp:txXfrm>
        <a:off x="7369036" y="2309504"/>
        <a:ext cx="3134531" cy="18380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1E0C4-AF05-47EF-8559-0EA1F43A238D}">
      <dsp:nvSpPr>
        <dsp:cNvPr id="0" name=""/>
        <dsp:cNvSpPr/>
      </dsp:nvSpPr>
      <dsp:spPr>
        <a:xfrm>
          <a:off x="762194" y="259970"/>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0FF783-792D-40CE-9A0E-B10EA9A52664}">
      <dsp:nvSpPr>
        <dsp:cNvPr id="0" name=""/>
        <dsp:cNvSpPr/>
      </dsp:nvSpPr>
      <dsp:spPr>
        <a:xfrm>
          <a:off x="8092" y="1237149"/>
          <a:ext cx="2320312" cy="1172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0" i="0" kern="1200"/>
            <a:t>It is the process of teaching a machine learning model to learn patterns and relationships in data to make accurate predictions or decisions.</a:t>
          </a:r>
          <a:endParaRPr lang="en-US" sz="1400" kern="1200"/>
        </a:p>
      </dsp:txBody>
      <dsp:txXfrm>
        <a:off x="8092" y="1237149"/>
        <a:ext cx="2320312" cy="1172937"/>
      </dsp:txXfrm>
    </dsp:sp>
    <dsp:sp modelId="{E9222846-706C-4F0A-8E9B-802EC8E50FBB}">
      <dsp:nvSpPr>
        <dsp:cNvPr id="0" name=""/>
        <dsp:cNvSpPr/>
      </dsp:nvSpPr>
      <dsp:spPr>
        <a:xfrm>
          <a:off x="8092" y="2486864"/>
          <a:ext cx="2320312" cy="1610689"/>
        </a:xfrm>
        <a:prstGeom prst="rect">
          <a:avLst/>
        </a:prstGeom>
        <a:noFill/>
        <a:ln>
          <a:noFill/>
        </a:ln>
        <a:effectLst/>
      </dsp:spPr>
      <dsp:style>
        <a:lnRef idx="0">
          <a:scrgbClr r="0" g="0" b="0"/>
        </a:lnRef>
        <a:fillRef idx="0">
          <a:scrgbClr r="0" g="0" b="0"/>
        </a:fillRef>
        <a:effectRef idx="0">
          <a:scrgbClr r="0" g="0" b="0"/>
        </a:effectRef>
        <a:fontRef idx="minor"/>
      </dsp:style>
    </dsp:sp>
    <dsp:sp modelId="{F45175C0-45E4-4EC6-8E48-6FE3569ACAEC}">
      <dsp:nvSpPr>
        <dsp:cNvPr id="0" name=""/>
        <dsp:cNvSpPr/>
      </dsp:nvSpPr>
      <dsp:spPr>
        <a:xfrm>
          <a:off x="3488561" y="259970"/>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9E932E-22DB-4066-A292-87B3679A27B7}">
      <dsp:nvSpPr>
        <dsp:cNvPr id="0" name=""/>
        <dsp:cNvSpPr/>
      </dsp:nvSpPr>
      <dsp:spPr>
        <a:xfrm>
          <a:off x="2734460" y="1237149"/>
          <a:ext cx="2320312" cy="1172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0" i="0" kern="1200"/>
            <a:t>During training, the model adjusts its internal parameters based on the provided training data and the desired outcomes (labels) to improve its performance.</a:t>
          </a:r>
          <a:endParaRPr lang="en-US" sz="1400" kern="1200"/>
        </a:p>
      </dsp:txBody>
      <dsp:txXfrm>
        <a:off x="2734460" y="1237149"/>
        <a:ext cx="2320312" cy="1172937"/>
      </dsp:txXfrm>
    </dsp:sp>
    <dsp:sp modelId="{BD3D270E-D184-4817-8FD0-3DE90E5D7063}">
      <dsp:nvSpPr>
        <dsp:cNvPr id="0" name=""/>
        <dsp:cNvSpPr/>
      </dsp:nvSpPr>
      <dsp:spPr>
        <a:xfrm>
          <a:off x="2734460" y="2486864"/>
          <a:ext cx="2320312" cy="1610689"/>
        </a:xfrm>
        <a:prstGeom prst="rect">
          <a:avLst/>
        </a:prstGeom>
        <a:noFill/>
        <a:ln>
          <a:noFill/>
        </a:ln>
        <a:effectLst/>
      </dsp:spPr>
      <dsp:style>
        <a:lnRef idx="0">
          <a:scrgbClr r="0" g="0" b="0"/>
        </a:lnRef>
        <a:fillRef idx="0">
          <a:scrgbClr r="0" g="0" b="0"/>
        </a:fillRef>
        <a:effectRef idx="0">
          <a:scrgbClr r="0" g="0" b="0"/>
        </a:effectRef>
        <a:fontRef idx="minor"/>
      </dsp:style>
    </dsp:sp>
    <dsp:sp modelId="{F9EA1145-6524-45D0-BB36-2A834EE9E72A}">
      <dsp:nvSpPr>
        <dsp:cNvPr id="0" name=""/>
        <dsp:cNvSpPr/>
      </dsp:nvSpPr>
      <dsp:spPr>
        <a:xfrm>
          <a:off x="6214928" y="259970"/>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874B64-1C55-4F8E-AF34-F07689423710}">
      <dsp:nvSpPr>
        <dsp:cNvPr id="0" name=""/>
        <dsp:cNvSpPr/>
      </dsp:nvSpPr>
      <dsp:spPr>
        <a:xfrm>
          <a:off x="5460827" y="1237149"/>
          <a:ext cx="2320312" cy="1172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0" i="0" kern="1200"/>
            <a:t>Key terminologies:</a:t>
          </a:r>
          <a:endParaRPr lang="en-US" sz="1400" kern="1200"/>
        </a:p>
      </dsp:txBody>
      <dsp:txXfrm>
        <a:off x="5460827" y="1237149"/>
        <a:ext cx="2320312" cy="1172937"/>
      </dsp:txXfrm>
    </dsp:sp>
    <dsp:sp modelId="{FBC9A7BF-5A0A-4582-AC46-3410DEF58B4E}">
      <dsp:nvSpPr>
        <dsp:cNvPr id="0" name=""/>
        <dsp:cNvSpPr/>
      </dsp:nvSpPr>
      <dsp:spPr>
        <a:xfrm>
          <a:off x="5460827" y="2486864"/>
          <a:ext cx="2320312" cy="1610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Forward propagation and backpropagation</a:t>
          </a:r>
        </a:p>
        <a:p>
          <a:pPr marL="0" lvl="0" indent="0" algn="ctr" defTabSz="488950">
            <a:lnSpc>
              <a:spcPct val="90000"/>
            </a:lnSpc>
            <a:spcBef>
              <a:spcPct val="0"/>
            </a:spcBef>
            <a:spcAft>
              <a:spcPct val="35000"/>
            </a:spcAft>
            <a:buNone/>
          </a:pPr>
          <a:r>
            <a:rPr lang="en-US" sz="1100" kern="1200"/>
            <a:t>Loss function</a:t>
          </a:r>
        </a:p>
        <a:p>
          <a:pPr marL="0" lvl="0" indent="0" algn="ctr" defTabSz="488950">
            <a:lnSpc>
              <a:spcPct val="90000"/>
            </a:lnSpc>
            <a:spcBef>
              <a:spcPct val="0"/>
            </a:spcBef>
            <a:spcAft>
              <a:spcPct val="35000"/>
            </a:spcAft>
            <a:buNone/>
          </a:pPr>
          <a:r>
            <a:rPr lang="en-US" sz="1100" kern="1200"/>
            <a:t>Epochs and batch size</a:t>
          </a:r>
        </a:p>
        <a:p>
          <a:pPr marL="0" lvl="0" indent="0" algn="ctr" defTabSz="488950">
            <a:lnSpc>
              <a:spcPct val="90000"/>
            </a:lnSpc>
            <a:spcBef>
              <a:spcPct val="0"/>
            </a:spcBef>
            <a:spcAft>
              <a:spcPct val="35000"/>
            </a:spcAft>
            <a:buNone/>
          </a:pPr>
          <a:r>
            <a:rPr lang="en-US" sz="1100" b="0" i="0" kern="1200"/>
            <a:t>Gradient</a:t>
          </a:r>
          <a:endParaRPr lang="en-US" sz="1100" kern="1200"/>
        </a:p>
        <a:p>
          <a:pPr marL="0" lvl="0" indent="0" algn="ctr" defTabSz="488950">
            <a:lnSpc>
              <a:spcPct val="90000"/>
            </a:lnSpc>
            <a:spcBef>
              <a:spcPct val="0"/>
            </a:spcBef>
            <a:spcAft>
              <a:spcPct val="35000"/>
            </a:spcAft>
            <a:buNone/>
          </a:pPr>
          <a:r>
            <a:rPr lang="en-US" sz="1100" kern="1200"/>
            <a:t>Parameter and hyperparameter</a:t>
          </a:r>
        </a:p>
        <a:p>
          <a:pPr marL="0" lvl="0" indent="0" algn="ctr" defTabSz="488950">
            <a:lnSpc>
              <a:spcPct val="90000"/>
            </a:lnSpc>
            <a:spcBef>
              <a:spcPct val="0"/>
            </a:spcBef>
            <a:spcAft>
              <a:spcPct val="35000"/>
            </a:spcAft>
            <a:buNone/>
          </a:pPr>
          <a:r>
            <a:rPr lang="en-US" sz="1100" kern="1200"/>
            <a:t>Overfitting and underfitting</a:t>
          </a:r>
        </a:p>
        <a:p>
          <a:pPr marL="0" lvl="0" indent="0" algn="ctr" defTabSz="488950">
            <a:lnSpc>
              <a:spcPct val="90000"/>
            </a:lnSpc>
            <a:spcBef>
              <a:spcPct val="0"/>
            </a:spcBef>
            <a:spcAft>
              <a:spcPct val="35000"/>
            </a:spcAft>
            <a:buNone/>
          </a:pPr>
          <a:r>
            <a:rPr lang="en-US" sz="1100" kern="1200"/>
            <a:t>Evaluation metrics etc</a:t>
          </a:r>
        </a:p>
      </dsp:txBody>
      <dsp:txXfrm>
        <a:off x="5460827" y="2486864"/>
        <a:ext cx="2320312" cy="1610689"/>
      </dsp:txXfrm>
    </dsp:sp>
    <dsp:sp modelId="{05BA7F30-A15D-454C-9452-C2E59A58C9DE}">
      <dsp:nvSpPr>
        <dsp:cNvPr id="0" name=""/>
        <dsp:cNvSpPr/>
      </dsp:nvSpPr>
      <dsp:spPr>
        <a:xfrm>
          <a:off x="8941296" y="259970"/>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B7058-1B25-43FD-84F5-9E942017AD7E}">
      <dsp:nvSpPr>
        <dsp:cNvPr id="0" name=""/>
        <dsp:cNvSpPr/>
      </dsp:nvSpPr>
      <dsp:spPr>
        <a:xfrm>
          <a:off x="8187194" y="1237149"/>
          <a:ext cx="2320312" cy="1172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0" i="0" kern="1200"/>
            <a:t>As a continuous process.</a:t>
          </a:r>
          <a:endParaRPr lang="en-US" sz="1400" kern="1200"/>
        </a:p>
      </dsp:txBody>
      <dsp:txXfrm>
        <a:off x="8187194" y="1237149"/>
        <a:ext cx="2320312" cy="1172937"/>
      </dsp:txXfrm>
    </dsp:sp>
    <dsp:sp modelId="{F2890C78-F7A5-4A10-8D1B-7E9CB820E401}">
      <dsp:nvSpPr>
        <dsp:cNvPr id="0" name=""/>
        <dsp:cNvSpPr/>
      </dsp:nvSpPr>
      <dsp:spPr>
        <a:xfrm>
          <a:off x="8187194" y="2486864"/>
          <a:ext cx="2320312" cy="161068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340A0-CC01-434F-A31B-8EC1A0319CAE}">
      <dsp:nvSpPr>
        <dsp:cNvPr id="0" name=""/>
        <dsp:cNvSpPr/>
      </dsp:nvSpPr>
      <dsp:spPr>
        <a:xfrm>
          <a:off x="1606068" y="59996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CF3029-024B-4555-A86B-27E32280B5AD}">
      <dsp:nvSpPr>
        <dsp:cNvPr id="0" name=""/>
        <dsp:cNvSpPr/>
      </dsp:nvSpPr>
      <dsp:spPr>
        <a:xfrm>
          <a:off x="418068" y="301429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a:t>
          </a:r>
          <a:r>
            <a:rPr lang="en-US" sz="1700" b="0" i="0" kern="1200"/>
            <a:t>rocess of taking a trained model and integrating it into a production environment where it can make predictions on new, real-world data. </a:t>
          </a:r>
          <a:endParaRPr lang="en-US" sz="1700" kern="1200"/>
        </a:p>
      </dsp:txBody>
      <dsp:txXfrm>
        <a:off x="418068" y="3014295"/>
        <a:ext cx="4320000" cy="720000"/>
      </dsp:txXfrm>
    </dsp:sp>
    <dsp:sp modelId="{C68C1E61-AD6C-4D7A-8C36-4611F0BD6DBE}">
      <dsp:nvSpPr>
        <dsp:cNvPr id="0" name=""/>
        <dsp:cNvSpPr/>
      </dsp:nvSpPr>
      <dsp:spPr>
        <a:xfrm>
          <a:off x="6682068" y="59996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7D3B40-1ED9-4566-9155-63C029FC9C9D}">
      <dsp:nvSpPr>
        <dsp:cNvPr id="0" name=""/>
        <dsp:cNvSpPr/>
      </dsp:nvSpPr>
      <dsp:spPr>
        <a:xfrm>
          <a:off x="5494068" y="301429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Why?</a:t>
          </a:r>
        </a:p>
      </dsp:txBody>
      <dsp:txXfrm>
        <a:off x="5494068" y="3014295"/>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4C4C0B-690F-411E-B361-1FAA0A583BDB}" type="datetimeFigureOut">
              <a:rPr lang="en-IN" smtClean="0"/>
              <a:t>28-07-2023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528C7-C446-4F58-B146-E79B4FBFFC8A}" type="slidenum">
              <a:rPr lang="en-IN" smtClean="0"/>
              <a:t>‹#›</a:t>
            </a:fld>
            <a:endParaRPr lang="en-IN"/>
          </a:p>
        </p:txBody>
      </p:sp>
    </p:spTree>
    <p:extLst>
      <p:ext uri="{BB962C8B-B14F-4D97-AF65-F5344CB8AC3E}">
        <p14:creationId xmlns:p14="http://schemas.microsoft.com/office/powerpoint/2010/main" val="2437732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B528C7-C446-4F58-B146-E79B4FBFFC8A}" type="slidenum">
              <a:rPr lang="en-IN" smtClean="0"/>
              <a:t>51</a:t>
            </a:fld>
            <a:endParaRPr lang="en-IN"/>
          </a:p>
        </p:txBody>
      </p:sp>
    </p:spTree>
    <p:extLst>
      <p:ext uri="{BB962C8B-B14F-4D97-AF65-F5344CB8AC3E}">
        <p14:creationId xmlns:p14="http://schemas.microsoft.com/office/powerpoint/2010/main" val="1990538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Feedforward with numbers – example, 2) Write patterns and explain.</a:t>
            </a:r>
          </a:p>
        </p:txBody>
      </p:sp>
      <p:sp>
        <p:nvSpPr>
          <p:cNvPr id="4" name="Slide Number Placeholder 3"/>
          <p:cNvSpPr>
            <a:spLocks noGrp="1"/>
          </p:cNvSpPr>
          <p:nvPr>
            <p:ph type="sldNum" sz="quarter" idx="5"/>
          </p:nvPr>
        </p:nvSpPr>
        <p:spPr/>
        <p:txBody>
          <a:bodyPr/>
          <a:lstStyle/>
          <a:p>
            <a:fld id="{527CAE41-65F8-4176-BC58-6B216A3A5ACA}" type="slidenum">
              <a:rPr lang="en-IN" smtClean="0"/>
              <a:t>58</a:t>
            </a:fld>
            <a:endParaRPr lang="en-IN"/>
          </a:p>
        </p:txBody>
      </p:sp>
    </p:spTree>
    <p:extLst>
      <p:ext uri="{BB962C8B-B14F-4D97-AF65-F5344CB8AC3E}">
        <p14:creationId xmlns:p14="http://schemas.microsoft.com/office/powerpoint/2010/main" val="1653648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B528C7-C446-4F58-B146-E79B4FBFFC8A}" type="slidenum">
              <a:rPr lang="en-IN" smtClean="0"/>
              <a:t>82</a:t>
            </a:fld>
            <a:endParaRPr lang="en-IN"/>
          </a:p>
        </p:txBody>
      </p:sp>
    </p:spTree>
    <p:extLst>
      <p:ext uri="{BB962C8B-B14F-4D97-AF65-F5344CB8AC3E}">
        <p14:creationId xmlns:p14="http://schemas.microsoft.com/office/powerpoint/2010/main" val="4239952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665D-7616-C245-9D68-3461DEC015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3CDE13-E28D-54B0-DA53-E3D7A4CBB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987806-2255-18D3-C29D-EAE989F845E9}"/>
              </a:ext>
            </a:extLst>
          </p:cNvPr>
          <p:cNvSpPr>
            <a:spLocks noGrp="1"/>
          </p:cNvSpPr>
          <p:nvPr>
            <p:ph type="dt" sz="half" idx="10"/>
          </p:nvPr>
        </p:nvSpPr>
        <p:spPr/>
        <p:txBody>
          <a:bodyPr/>
          <a:lstStyle/>
          <a:p>
            <a:fld id="{6F7AFEFD-6EB5-4283-B13D-32F142725B4A}" type="datetime1">
              <a:rPr lang="en-IN" smtClean="0"/>
              <a:t>28-07-2023</a:t>
            </a:fld>
            <a:endParaRPr lang="en-IN"/>
          </a:p>
        </p:txBody>
      </p:sp>
      <p:sp>
        <p:nvSpPr>
          <p:cNvPr id="5" name="Footer Placeholder 4">
            <a:extLst>
              <a:ext uri="{FF2B5EF4-FFF2-40B4-BE49-F238E27FC236}">
                <a16:creationId xmlns:a16="http://schemas.microsoft.com/office/drawing/2014/main" id="{C6723DCF-173C-46B9-C441-F3C6EE9DCF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DFB92C-E694-A5F0-E630-6BC157EAF6DA}"/>
              </a:ext>
            </a:extLst>
          </p:cNvPr>
          <p:cNvSpPr>
            <a:spLocks noGrp="1"/>
          </p:cNvSpPr>
          <p:nvPr>
            <p:ph type="sldNum" sz="quarter" idx="12"/>
          </p:nvPr>
        </p:nvSpPr>
        <p:spPr/>
        <p:txBody>
          <a:bodyPr/>
          <a:lstStyle/>
          <a:p>
            <a:fld id="{ABBB5C4C-2618-4A1F-8928-301AA92D01EC}" type="slidenum">
              <a:rPr lang="en-IN" smtClean="0"/>
              <a:t>‹#›</a:t>
            </a:fld>
            <a:endParaRPr lang="en-IN"/>
          </a:p>
        </p:txBody>
      </p:sp>
    </p:spTree>
    <p:extLst>
      <p:ext uri="{BB962C8B-B14F-4D97-AF65-F5344CB8AC3E}">
        <p14:creationId xmlns:p14="http://schemas.microsoft.com/office/powerpoint/2010/main" val="2270911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3E487-CD80-0EAF-F8C4-363118A5B1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F21AD5-C859-5BA5-182C-89C7D9EB27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5258A4-9DF1-B77E-E203-AAFC2D94ACA9}"/>
              </a:ext>
            </a:extLst>
          </p:cNvPr>
          <p:cNvSpPr>
            <a:spLocks noGrp="1"/>
          </p:cNvSpPr>
          <p:nvPr>
            <p:ph type="dt" sz="half" idx="10"/>
          </p:nvPr>
        </p:nvSpPr>
        <p:spPr/>
        <p:txBody>
          <a:bodyPr/>
          <a:lstStyle/>
          <a:p>
            <a:fld id="{54E1FD1A-E4B7-4285-A7A8-03A104F16051}" type="datetime1">
              <a:rPr lang="en-IN" smtClean="0"/>
              <a:t>28-07-2023</a:t>
            </a:fld>
            <a:endParaRPr lang="en-IN"/>
          </a:p>
        </p:txBody>
      </p:sp>
      <p:sp>
        <p:nvSpPr>
          <p:cNvPr id="5" name="Footer Placeholder 4">
            <a:extLst>
              <a:ext uri="{FF2B5EF4-FFF2-40B4-BE49-F238E27FC236}">
                <a16:creationId xmlns:a16="http://schemas.microsoft.com/office/drawing/2014/main" id="{D9D2588A-5C0A-743D-8D82-AEE4DFB949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E5B043-76C2-330B-740F-CC9B2136D411}"/>
              </a:ext>
            </a:extLst>
          </p:cNvPr>
          <p:cNvSpPr>
            <a:spLocks noGrp="1"/>
          </p:cNvSpPr>
          <p:nvPr>
            <p:ph type="sldNum" sz="quarter" idx="12"/>
          </p:nvPr>
        </p:nvSpPr>
        <p:spPr/>
        <p:txBody>
          <a:bodyPr/>
          <a:lstStyle/>
          <a:p>
            <a:fld id="{ABBB5C4C-2618-4A1F-8928-301AA92D01EC}" type="slidenum">
              <a:rPr lang="en-IN" smtClean="0"/>
              <a:t>‹#›</a:t>
            </a:fld>
            <a:endParaRPr lang="en-IN"/>
          </a:p>
        </p:txBody>
      </p:sp>
    </p:spTree>
    <p:extLst>
      <p:ext uri="{BB962C8B-B14F-4D97-AF65-F5344CB8AC3E}">
        <p14:creationId xmlns:p14="http://schemas.microsoft.com/office/powerpoint/2010/main" val="225446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52A1C9-F02A-824A-511C-35201B8E02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D41CB4-E0BF-52AB-CB3F-F89B01EA18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7642AC-97F0-7647-E250-D425B971EAA3}"/>
              </a:ext>
            </a:extLst>
          </p:cNvPr>
          <p:cNvSpPr>
            <a:spLocks noGrp="1"/>
          </p:cNvSpPr>
          <p:nvPr>
            <p:ph type="dt" sz="half" idx="10"/>
          </p:nvPr>
        </p:nvSpPr>
        <p:spPr/>
        <p:txBody>
          <a:bodyPr/>
          <a:lstStyle/>
          <a:p>
            <a:fld id="{8FF0B976-56EF-4A61-83D3-9FAF1ADF0CE1}" type="datetime1">
              <a:rPr lang="en-IN" smtClean="0"/>
              <a:t>28-07-2023</a:t>
            </a:fld>
            <a:endParaRPr lang="en-IN"/>
          </a:p>
        </p:txBody>
      </p:sp>
      <p:sp>
        <p:nvSpPr>
          <p:cNvPr id="5" name="Footer Placeholder 4">
            <a:extLst>
              <a:ext uri="{FF2B5EF4-FFF2-40B4-BE49-F238E27FC236}">
                <a16:creationId xmlns:a16="http://schemas.microsoft.com/office/drawing/2014/main" id="{BC549205-469A-EDEA-E2D4-6E8712790E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62006C-61B5-004D-B140-4AC7E1010626}"/>
              </a:ext>
            </a:extLst>
          </p:cNvPr>
          <p:cNvSpPr>
            <a:spLocks noGrp="1"/>
          </p:cNvSpPr>
          <p:nvPr>
            <p:ph type="sldNum" sz="quarter" idx="12"/>
          </p:nvPr>
        </p:nvSpPr>
        <p:spPr/>
        <p:txBody>
          <a:bodyPr/>
          <a:lstStyle/>
          <a:p>
            <a:fld id="{ABBB5C4C-2618-4A1F-8928-301AA92D01EC}" type="slidenum">
              <a:rPr lang="en-IN" smtClean="0"/>
              <a:t>‹#›</a:t>
            </a:fld>
            <a:endParaRPr lang="en-IN"/>
          </a:p>
        </p:txBody>
      </p:sp>
    </p:spTree>
    <p:extLst>
      <p:ext uri="{BB962C8B-B14F-4D97-AF65-F5344CB8AC3E}">
        <p14:creationId xmlns:p14="http://schemas.microsoft.com/office/powerpoint/2010/main" val="203368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8749-3E06-5524-F7FF-176764DF50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4DEB0E-1A2B-8FBE-462C-23D71D429C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A1D38C-1393-80E0-9AB9-5B30509B641E}"/>
              </a:ext>
            </a:extLst>
          </p:cNvPr>
          <p:cNvSpPr>
            <a:spLocks noGrp="1"/>
          </p:cNvSpPr>
          <p:nvPr>
            <p:ph type="dt" sz="half" idx="10"/>
          </p:nvPr>
        </p:nvSpPr>
        <p:spPr/>
        <p:txBody>
          <a:bodyPr/>
          <a:lstStyle/>
          <a:p>
            <a:fld id="{89A58FD6-3BD0-4248-A4BF-9699100BA871}" type="datetime1">
              <a:rPr lang="en-IN" smtClean="0"/>
              <a:t>28-07-2023</a:t>
            </a:fld>
            <a:endParaRPr lang="en-IN"/>
          </a:p>
        </p:txBody>
      </p:sp>
      <p:sp>
        <p:nvSpPr>
          <p:cNvPr id="5" name="Footer Placeholder 4">
            <a:extLst>
              <a:ext uri="{FF2B5EF4-FFF2-40B4-BE49-F238E27FC236}">
                <a16:creationId xmlns:a16="http://schemas.microsoft.com/office/drawing/2014/main" id="{02DDCC71-439C-6C38-553A-3E4EC23FCA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22B7FC-763B-C7F2-7E4D-812102BC6697}"/>
              </a:ext>
            </a:extLst>
          </p:cNvPr>
          <p:cNvSpPr>
            <a:spLocks noGrp="1"/>
          </p:cNvSpPr>
          <p:nvPr>
            <p:ph type="sldNum" sz="quarter" idx="12"/>
          </p:nvPr>
        </p:nvSpPr>
        <p:spPr/>
        <p:txBody>
          <a:bodyPr/>
          <a:lstStyle/>
          <a:p>
            <a:fld id="{ABBB5C4C-2618-4A1F-8928-301AA92D01EC}" type="slidenum">
              <a:rPr lang="en-IN" smtClean="0"/>
              <a:t>‹#›</a:t>
            </a:fld>
            <a:endParaRPr lang="en-IN"/>
          </a:p>
        </p:txBody>
      </p:sp>
    </p:spTree>
    <p:extLst>
      <p:ext uri="{BB962C8B-B14F-4D97-AF65-F5344CB8AC3E}">
        <p14:creationId xmlns:p14="http://schemas.microsoft.com/office/powerpoint/2010/main" val="658521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E4A0F-8D6B-24DB-646D-828E58CA6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2F6566-7F25-1140-A9EF-104EAEFD49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55026-BED2-6464-427C-54241CA9ACBA}"/>
              </a:ext>
            </a:extLst>
          </p:cNvPr>
          <p:cNvSpPr>
            <a:spLocks noGrp="1"/>
          </p:cNvSpPr>
          <p:nvPr>
            <p:ph type="dt" sz="half" idx="10"/>
          </p:nvPr>
        </p:nvSpPr>
        <p:spPr/>
        <p:txBody>
          <a:bodyPr/>
          <a:lstStyle/>
          <a:p>
            <a:fld id="{AF24B02A-8904-4437-9D26-F484B50A37A7}" type="datetime1">
              <a:rPr lang="en-IN" smtClean="0"/>
              <a:t>28-07-2023</a:t>
            </a:fld>
            <a:endParaRPr lang="en-IN"/>
          </a:p>
        </p:txBody>
      </p:sp>
      <p:sp>
        <p:nvSpPr>
          <p:cNvPr id="5" name="Footer Placeholder 4">
            <a:extLst>
              <a:ext uri="{FF2B5EF4-FFF2-40B4-BE49-F238E27FC236}">
                <a16:creationId xmlns:a16="http://schemas.microsoft.com/office/drawing/2014/main" id="{16FA3105-3994-8848-5834-EF5BBAD1F9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C5A655-A566-CC4C-D8F3-6FC31EDCF928}"/>
              </a:ext>
            </a:extLst>
          </p:cNvPr>
          <p:cNvSpPr>
            <a:spLocks noGrp="1"/>
          </p:cNvSpPr>
          <p:nvPr>
            <p:ph type="sldNum" sz="quarter" idx="12"/>
          </p:nvPr>
        </p:nvSpPr>
        <p:spPr/>
        <p:txBody>
          <a:bodyPr/>
          <a:lstStyle/>
          <a:p>
            <a:fld id="{ABBB5C4C-2618-4A1F-8928-301AA92D01EC}" type="slidenum">
              <a:rPr lang="en-IN" smtClean="0"/>
              <a:t>‹#›</a:t>
            </a:fld>
            <a:endParaRPr lang="en-IN"/>
          </a:p>
        </p:txBody>
      </p:sp>
    </p:spTree>
    <p:extLst>
      <p:ext uri="{BB962C8B-B14F-4D97-AF65-F5344CB8AC3E}">
        <p14:creationId xmlns:p14="http://schemas.microsoft.com/office/powerpoint/2010/main" val="955071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91A67-62DA-4939-72BF-1541922507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5604A3-09AC-63FB-4F42-204FD87E2F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6BCBF8-9028-2BFA-D759-5B3F23E843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4C3BCF9-7C72-66D5-4F71-4FD42CF89319}"/>
              </a:ext>
            </a:extLst>
          </p:cNvPr>
          <p:cNvSpPr>
            <a:spLocks noGrp="1"/>
          </p:cNvSpPr>
          <p:nvPr>
            <p:ph type="dt" sz="half" idx="10"/>
          </p:nvPr>
        </p:nvSpPr>
        <p:spPr/>
        <p:txBody>
          <a:bodyPr/>
          <a:lstStyle/>
          <a:p>
            <a:fld id="{9121B815-10DA-4804-BEAA-4A23E637EDF7}" type="datetime1">
              <a:rPr lang="en-IN" smtClean="0"/>
              <a:t>28-07-2023</a:t>
            </a:fld>
            <a:endParaRPr lang="en-IN"/>
          </a:p>
        </p:txBody>
      </p:sp>
      <p:sp>
        <p:nvSpPr>
          <p:cNvPr id="6" name="Footer Placeholder 5">
            <a:extLst>
              <a:ext uri="{FF2B5EF4-FFF2-40B4-BE49-F238E27FC236}">
                <a16:creationId xmlns:a16="http://schemas.microsoft.com/office/drawing/2014/main" id="{B1BCD277-3097-3115-EFCE-DFDFD4827A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59610D-1E28-CF7B-12CD-331201EB9C99}"/>
              </a:ext>
            </a:extLst>
          </p:cNvPr>
          <p:cNvSpPr>
            <a:spLocks noGrp="1"/>
          </p:cNvSpPr>
          <p:nvPr>
            <p:ph type="sldNum" sz="quarter" idx="12"/>
          </p:nvPr>
        </p:nvSpPr>
        <p:spPr/>
        <p:txBody>
          <a:bodyPr/>
          <a:lstStyle/>
          <a:p>
            <a:fld id="{ABBB5C4C-2618-4A1F-8928-301AA92D01EC}" type="slidenum">
              <a:rPr lang="en-IN" smtClean="0"/>
              <a:t>‹#›</a:t>
            </a:fld>
            <a:endParaRPr lang="en-IN"/>
          </a:p>
        </p:txBody>
      </p:sp>
    </p:spTree>
    <p:extLst>
      <p:ext uri="{BB962C8B-B14F-4D97-AF65-F5344CB8AC3E}">
        <p14:creationId xmlns:p14="http://schemas.microsoft.com/office/powerpoint/2010/main" val="3406856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783E-D8DD-2537-703C-E1E34874A3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8A8947-32F8-2244-DB17-E69B29D94E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679959-7C90-D962-8FC5-9141F80CAB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564FBC-28D1-0CDF-C048-FA9C4133A5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A576F7-D7D3-0822-5F8D-7D8ED4FF0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87F9EE-6FB7-C8ED-0240-D10A15ECDCF5}"/>
              </a:ext>
            </a:extLst>
          </p:cNvPr>
          <p:cNvSpPr>
            <a:spLocks noGrp="1"/>
          </p:cNvSpPr>
          <p:nvPr>
            <p:ph type="dt" sz="half" idx="10"/>
          </p:nvPr>
        </p:nvSpPr>
        <p:spPr/>
        <p:txBody>
          <a:bodyPr/>
          <a:lstStyle/>
          <a:p>
            <a:fld id="{5AEFF263-E6E3-4D2F-B216-B28247816F97}" type="datetime1">
              <a:rPr lang="en-IN" smtClean="0"/>
              <a:t>28-07-2023</a:t>
            </a:fld>
            <a:endParaRPr lang="en-IN"/>
          </a:p>
        </p:txBody>
      </p:sp>
      <p:sp>
        <p:nvSpPr>
          <p:cNvPr id="8" name="Footer Placeholder 7">
            <a:extLst>
              <a:ext uri="{FF2B5EF4-FFF2-40B4-BE49-F238E27FC236}">
                <a16:creationId xmlns:a16="http://schemas.microsoft.com/office/drawing/2014/main" id="{37F50F78-CDA1-3BB0-C11C-5C07C1C479F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6FA278-3697-DBF2-7598-D18BAB8A71D0}"/>
              </a:ext>
            </a:extLst>
          </p:cNvPr>
          <p:cNvSpPr>
            <a:spLocks noGrp="1"/>
          </p:cNvSpPr>
          <p:nvPr>
            <p:ph type="sldNum" sz="quarter" idx="12"/>
          </p:nvPr>
        </p:nvSpPr>
        <p:spPr/>
        <p:txBody>
          <a:bodyPr/>
          <a:lstStyle/>
          <a:p>
            <a:fld id="{ABBB5C4C-2618-4A1F-8928-301AA92D01EC}" type="slidenum">
              <a:rPr lang="en-IN" smtClean="0"/>
              <a:t>‹#›</a:t>
            </a:fld>
            <a:endParaRPr lang="en-IN"/>
          </a:p>
        </p:txBody>
      </p:sp>
    </p:spTree>
    <p:extLst>
      <p:ext uri="{BB962C8B-B14F-4D97-AF65-F5344CB8AC3E}">
        <p14:creationId xmlns:p14="http://schemas.microsoft.com/office/powerpoint/2010/main" val="35801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29DEC-1E33-D0C1-CEDE-2A9C3A5D06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568B7D-EFCC-C6DC-9C14-37BBAAF1B99F}"/>
              </a:ext>
            </a:extLst>
          </p:cNvPr>
          <p:cNvSpPr>
            <a:spLocks noGrp="1"/>
          </p:cNvSpPr>
          <p:nvPr>
            <p:ph type="dt" sz="half" idx="10"/>
          </p:nvPr>
        </p:nvSpPr>
        <p:spPr/>
        <p:txBody>
          <a:bodyPr/>
          <a:lstStyle/>
          <a:p>
            <a:fld id="{E1F01986-9D8E-4014-BDCE-89A57EC6CEDD}" type="datetime1">
              <a:rPr lang="en-IN" smtClean="0"/>
              <a:t>28-07-2023</a:t>
            </a:fld>
            <a:endParaRPr lang="en-IN"/>
          </a:p>
        </p:txBody>
      </p:sp>
      <p:sp>
        <p:nvSpPr>
          <p:cNvPr id="4" name="Footer Placeholder 3">
            <a:extLst>
              <a:ext uri="{FF2B5EF4-FFF2-40B4-BE49-F238E27FC236}">
                <a16:creationId xmlns:a16="http://schemas.microsoft.com/office/drawing/2014/main" id="{499E5E95-F15E-9C9E-54BA-D7A0ADC997B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5F602A-1043-64D1-2C86-323793CD7D10}"/>
              </a:ext>
            </a:extLst>
          </p:cNvPr>
          <p:cNvSpPr>
            <a:spLocks noGrp="1"/>
          </p:cNvSpPr>
          <p:nvPr>
            <p:ph type="sldNum" sz="quarter" idx="12"/>
          </p:nvPr>
        </p:nvSpPr>
        <p:spPr/>
        <p:txBody>
          <a:bodyPr/>
          <a:lstStyle/>
          <a:p>
            <a:fld id="{ABBB5C4C-2618-4A1F-8928-301AA92D01EC}" type="slidenum">
              <a:rPr lang="en-IN" smtClean="0"/>
              <a:t>‹#›</a:t>
            </a:fld>
            <a:endParaRPr lang="en-IN"/>
          </a:p>
        </p:txBody>
      </p:sp>
    </p:spTree>
    <p:extLst>
      <p:ext uri="{BB962C8B-B14F-4D97-AF65-F5344CB8AC3E}">
        <p14:creationId xmlns:p14="http://schemas.microsoft.com/office/powerpoint/2010/main" val="511351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7F4079-9765-9A3F-0593-00B9B03D545D}"/>
              </a:ext>
            </a:extLst>
          </p:cNvPr>
          <p:cNvSpPr>
            <a:spLocks noGrp="1"/>
          </p:cNvSpPr>
          <p:nvPr>
            <p:ph type="dt" sz="half" idx="10"/>
          </p:nvPr>
        </p:nvSpPr>
        <p:spPr/>
        <p:txBody>
          <a:bodyPr/>
          <a:lstStyle/>
          <a:p>
            <a:fld id="{BF18ACBE-3789-408E-BEAB-FFDE44097F68}" type="datetime1">
              <a:rPr lang="en-IN" smtClean="0"/>
              <a:t>28-07-2023</a:t>
            </a:fld>
            <a:endParaRPr lang="en-IN"/>
          </a:p>
        </p:txBody>
      </p:sp>
      <p:sp>
        <p:nvSpPr>
          <p:cNvPr id="3" name="Footer Placeholder 2">
            <a:extLst>
              <a:ext uri="{FF2B5EF4-FFF2-40B4-BE49-F238E27FC236}">
                <a16:creationId xmlns:a16="http://schemas.microsoft.com/office/drawing/2014/main" id="{0E066706-AFDD-9B31-3EA0-C072F8380B9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397802-4DE5-30CB-3CFB-6F0CF40F93A3}"/>
              </a:ext>
            </a:extLst>
          </p:cNvPr>
          <p:cNvSpPr>
            <a:spLocks noGrp="1"/>
          </p:cNvSpPr>
          <p:nvPr>
            <p:ph type="sldNum" sz="quarter" idx="12"/>
          </p:nvPr>
        </p:nvSpPr>
        <p:spPr/>
        <p:txBody>
          <a:bodyPr/>
          <a:lstStyle/>
          <a:p>
            <a:fld id="{ABBB5C4C-2618-4A1F-8928-301AA92D01EC}" type="slidenum">
              <a:rPr lang="en-IN" smtClean="0"/>
              <a:t>‹#›</a:t>
            </a:fld>
            <a:endParaRPr lang="en-IN"/>
          </a:p>
        </p:txBody>
      </p:sp>
    </p:spTree>
    <p:extLst>
      <p:ext uri="{BB962C8B-B14F-4D97-AF65-F5344CB8AC3E}">
        <p14:creationId xmlns:p14="http://schemas.microsoft.com/office/powerpoint/2010/main" val="553524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DFCD-B986-4CDA-84B7-474A430A1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998E3F-DBF6-D5FD-F369-6DB40C642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BDECE0-8AA0-90CD-012C-BC3033F48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4BD32A-21B4-3B27-988C-B0D131291BEE}"/>
              </a:ext>
            </a:extLst>
          </p:cNvPr>
          <p:cNvSpPr>
            <a:spLocks noGrp="1"/>
          </p:cNvSpPr>
          <p:nvPr>
            <p:ph type="dt" sz="half" idx="10"/>
          </p:nvPr>
        </p:nvSpPr>
        <p:spPr/>
        <p:txBody>
          <a:bodyPr/>
          <a:lstStyle/>
          <a:p>
            <a:fld id="{1B53C6B6-9338-4EB3-8A13-BEAF879EFB3F}" type="datetime1">
              <a:rPr lang="en-IN" smtClean="0"/>
              <a:t>28-07-2023</a:t>
            </a:fld>
            <a:endParaRPr lang="en-IN"/>
          </a:p>
        </p:txBody>
      </p:sp>
      <p:sp>
        <p:nvSpPr>
          <p:cNvPr id="6" name="Footer Placeholder 5">
            <a:extLst>
              <a:ext uri="{FF2B5EF4-FFF2-40B4-BE49-F238E27FC236}">
                <a16:creationId xmlns:a16="http://schemas.microsoft.com/office/drawing/2014/main" id="{5C559324-932A-2E62-9D58-AA7ED889C3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80A4E3-886B-31E1-CF2A-7B9D13DBAE81}"/>
              </a:ext>
            </a:extLst>
          </p:cNvPr>
          <p:cNvSpPr>
            <a:spLocks noGrp="1"/>
          </p:cNvSpPr>
          <p:nvPr>
            <p:ph type="sldNum" sz="quarter" idx="12"/>
          </p:nvPr>
        </p:nvSpPr>
        <p:spPr/>
        <p:txBody>
          <a:bodyPr/>
          <a:lstStyle/>
          <a:p>
            <a:fld id="{ABBB5C4C-2618-4A1F-8928-301AA92D01EC}" type="slidenum">
              <a:rPr lang="en-IN" smtClean="0"/>
              <a:t>‹#›</a:t>
            </a:fld>
            <a:endParaRPr lang="en-IN"/>
          </a:p>
        </p:txBody>
      </p:sp>
    </p:spTree>
    <p:extLst>
      <p:ext uri="{BB962C8B-B14F-4D97-AF65-F5344CB8AC3E}">
        <p14:creationId xmlns:p14="http://schemas.microsoft.com/office/powerpoint/2010/main" val="2484891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D1F0-CCDC-D308-1FA7-74045DDD2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6855A6F-5185-90E2-C35E-1275ED0C9A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D5723FD-207D-32E3-04CE-72D1AE4A0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AEF804-504D-5AEA-9C42-C22E15CF6974}"/>
              </a:ext>
            </a:extLst>
          </p:cNvPr>
          <p:cNvSpPr>
            <a:spLocks noGrp="1"/>
          </p:cNvSpPr>
          <p:nvPr>
            <p:ph type="dt" sz="half" idx="10"/>
          </p:nvPr>
        </p:nvSpPr>
        <p:spPr/>
        <p:txBody>
          <a:bodyPr/>
          <a:lstStyle/>
          <a:p>
            <a:fld id="{FD47A94E-8670-40F1-8186-816503256242}" type="datetime1">
              <a:rPr lang="en-IN" smtClean="0"/>
              <a:t>28-07-2023</a:t>
            </a:fld>
            <a:endParaRPr lang="en-IN"/>
          </a:p>
        </p:txBody>
      </p:sp>
      <p:sp>
        <p:nvSpPr>
          <p:cNvPr id="6" name="Footer Placeholder 5">
            <a:extLst>
              <a:ext uri="{FF2B5EF4-FFF2-40B4-BE49-F238E27FC236}">
                <a16:creationId xmlns:a16="http://schemas.microsoft.com/office/drawing/2014/main" id="{BC410C88-3F38-BBEA-9D58-833E577F73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410D5C-5815-559C-1715-A00379BE16AD}"/>
              </a:ext>
            </a:extLst>
          </p:cNvPr>
          <p:cNvSpPr>
            <a:spLocks noGrp="1"/>
          </p:cNvSpPr>
          <p:nvPr>
            <p:ph type="sldNum" sz="quarter" idx="12"/>
          </p:nvPr>
        </p:nvSpPr>
        <p:spPr/>
        <p:txBody>
          <a:bodyPr/>
          <a:lstStyle/>
          <a:p>
            <a:fld id="{ABBB5C4C-2618-4A1F-8928-301AA92D01EC}" type="slidenum">
              <a:rPr lang="en-IN" smtClean="0"/>
              <a:t>‹#›</a:t>
            </a:fld>
            <a:endParaRPr lang="en-IN"/>
          </a:p>
        </p:txBody>
      </p:sp>
    </p:spTree>
    <p:extLst>
      <p:ext uri="{BB962C8B-B14F-4D97-AF65-F5344CB8AC3E}">
        <p14:creationId xmlns:p14="http://schemas.microsoft.com/office/powerpoint/2010/main" val="3430762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780909-5156-6BAE-AC7F-19FE1FE594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DA7944-AEB0-99C5-DEB8-10D691FBA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2E152E-4617-D40F-F995-6FF285FDFF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97A2C-2F68-44A4-8A1E-21EF4B7D28EF}" type="datetime1">
              <a:rPr lang="en-IN" smtClean="0"/>
              <a:t>28-07-2023</a:t>
            </a:fld>
            <a:endParaRPr lang="en-IN"/>
          </a:p>
        </p:txBody>
      </p:sp>
      <p:sp>
        <p:nvSpPr>
          <p:cNvPr id="5" name="Footer Placeholder 4">
            <a:extLst>
              <a:ext uri="{FF2B5EF4-FFF2-40B4-BE49-F238E27FC236}">
                <a16:creationId xmlns:a16="http://schemas.microsoft.com/office/drawing/2014/main" id="{F0E306CF-97A1-8B34-2F10-834BC1F15A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7F7508-C85D-0B50-23A3-E25836A3F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BB5C4C-2618-4A1F-8928-301AA92D01EC}" type="slidenum">
              <a:rPr lang="en-IN" smtClean="0"/>
              <a:t>‹#›</a:t>
            </a:fld>
            <a:endParaRPr lang="en-IN"/>
          </a:p>
        </p:txBody>
      </p:sp>
    </p:spTree>
    <p:extLst>
      <p:ext uri="{BB962C8B-B14F-4D97-AF65-F5344CB8AC3E}">
        <p14:creationId xmlns:p14="http://schemas.microsoft.com/office/powerpoint/2010/main" val="2531412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icciano.commons.gc.cuny.edu/2018/12/27/artificial-intelligence-and-machine-learning-take-a-step-forward-with-deep-minds-alphazero/"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gif"/><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hyperlink" Target="http://stackoverflow.com/questions/40413247/understanding-neural-network-layers-nodes-and-dot-products"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4.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9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5.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7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peoplematters.in/article/recruitment/impact-of-ai-on-recruitment-15046" TargetMode="External"/><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A computer screen shot of a circuit board&#10;&#10;Description automatically generated">
            <a:extLst>
              <a:ext uri="{FF2B5EF4-FFF2-40B4-BE49-F238E27FC236}">
                <a16:creationId xmlns:a16="http://schemas.microsoft.com/office/drawing/2014/main" id="{9D022C95-2FCC-6465-A3A0-D220597F8E0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080" r="29044" b="8012"/>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9950D4-7081-C26D-2655-5BE3AC7BF10F}"/>
              </a:ext>
            </a:extLst>
          </p:cNvPr>
          <p:cNvSpPr>
            <a:spLocks noGrp="1"/>
          </p:cNvSpPr>
          <p:nvPr>
            <p:ph type="ctrTitle"/>
          </p:nvPr>
        </p:nvSpPr>
        <p:spPr>
          <a:xfrm>
            <a:off x="477981" y="1122363"/>
            <a:ext cx="4023360" cy="3204134"/>
          </a:xfrm>
        </p:spPr>
        <p:txBody>
          <a:bodyPr anchor="b">
            <a:normAutofit/>
          </a:bodyPr>
          <a:lstStyle/>
          <a:p>
            <a:pPr algn="l"/>
            <a:r>
              <a:rPr lang="en-US" sz="4800"/>
              <a:t>Introduction to Machine Learning</a:t>
            </a:r>
            <a:endParaRPr lang="en-IN" sz="4800"/>
          </a:p>
        </p:txBody>
      </p:sp>
      <p:sp>
        <p:nvSpPr>
          <p:cNvPr id="3" name="Subtitle 2">
            <a:extLst>
              <a:ext uri="{FF2B5EF4-FFF2-40B4-BE49-F238E27FC236}">
                <a16:creationId xmlns:a16="http://schemas.microsoft.com/office/drawing/2014/main" id="{8AB520FF-100D-EFBA-A967-38701D454746}"/>
              </a:ext>
            </a:extLst>
          </p:cNvPr>
          <p:cNvSpPr>
            <a:spLocks noGrp="1"/>
          </p:cNvSpPr>
          <p:nvPr>
            <p:ph type="subTitle" idx="1"/>
          </p:nvPr>
        </p:nvSpPr>
        <p:spPr>
          <a:xfrm>
            <a:off x="477980" y="4872922"/>
            <a:ext cx="4023359" cy="1208141"/>
          </a:xfrm>
        </p:spPr>
        <p:txBody>
          <a:bodyPr vert="horz" lIns="91440" tIns="45720" rIns="91440" bIns="45720" rtlCol="0" anchor="t">
            <a:normAutofit/>
          </a:bodyPr>
          <a:lstStyle/>
          <a:p>
            <a:pPr algn="l"/>
            <a:r>
              <a:rPr lang="en-IN" sz="2000" dirty="0">
                <a:cs typeface="Calibri"/>
              </a:rPr>
              <a:t>Thomas J Varghese</a:t>
            </a:r>
          </a:p>
          <a:p>
            <a:pPr algn="l"/>
            <a:r>
              <a:rPr lang="en-IN" sz="2000" i="1" dirty="0">
                <a:cs typeface="Calibri"/>
              </a:rPr>
              <a:t>Machine Learning Engineer</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6F975E-BF6E-ABCA-064C-013F4196C63D}"/>
              </a:ext>
            </a:extLst>
          </p:cNvPr>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8263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3ABC07-039D-6410-0662-0BE5D60B025E}"/>
              </a:ext>
            </a:extLst>
          </p:cNvPr>
          <p:cNvSpPr>
            <a:spLocks noGrp="1"/>
          </p:cNvSpPr>
          <p:nvPr>
            <p:ph type="title"/>
          </p:nvPr>
        </p:nvSpPr>
        <p:spPr>
          <a:xfrm>
            <a:off x="838200" y="253397"/>
            <a:ext cx="10515600" cy="1273233"/>
          </a:xfrm>
        </p:spPr>
        <p:txBody>
          <a:bodyPr>
            <a:normAutofit/>
          </a:bodyPr>
          <a:lstStyle/>
          <a:p>
            <a:r>
              <a:rPr lang="en-US" sz="4000"/>
              <a:t>Some examples</a:t>
            </a:r>
            <a:endParaRPr lang="en-IN" sz="4000"/>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0937B1F-25B5-5E7C-381E-5EDB447E5BC0}"/>
              </a:ext>
            </a:extLst>
          </p:cNvPr>
          <p:cNvSpPr>
            <a:spLocks noGrp="1"/>
          </p:cNvSpPr>
          <p:nvPr>
            <p:ph idx="1"/>
          </p:nvPr>
        </p:nvSpPr>
        <p:spPr>
          <a:xfrm>
            <a:off x="666482" y="1898475"/>
            <a:ext cx="10515600" cy="3694176"/>
          </a:xfrm>
        </p:spPr>
        <p:txBody>
          <a:bodyPr vert="horz" lIns="91440" tIns="45720" rIns="91440" bIns="45720" rtlCol="0" anchor="t">
            <a:noAutofit/>
          </a:bodyPr>
          <a:lstStyle/>
          <a:p>
            <a:pPr lvl="1"/>
            <a:r>
              <a:rPr lang="en-US" dirty="0"/>
              <a:t>T: Playing chess</a:t>
            </a:r>
            <a:endParaRPr lang="en-US" dirty="0">
              <a:cs typeface="Calibri"/>
            </a:endParaRPr>
          </a:p>
          <a:p>
            <a:pPr lvl="1"/>
            <a:r>
              <a:rPr lang="en-US" dirty="0"/>
              <a:t>P: Percentage of games won against an arbitrary opponent </a:t>
            </a:r>
            <a:endParaRPr lang="en-US" dirty="0">
              <a:cs typeface="Calibri"/>
            </a:endParaRPr>
          </a:p>
          <a:p>
            <a:pPr lvl="1"/>
            <a:r>
              <a:rPr lang="en-US" dirty="0"/>
              <a:t>E: Playing practice games against itself</a:t>
            </a:r>
            <a:endParaRPr lang="en-US" dirty="0">
              <a:cs typeface="Calibri"/>
            </a:endParaRPr>
          </a:p>
          <a:p>
            <a:pPr lvl="1"/>
            <a:endParaRPr lang="en-US" dirty="0">
              <a:cs typeface="Calibri"/>
            </a:endParaRPr>
          </a:p>
          <a:p>
            <a:pPr lvl="1"/>
            <a:r>
              <a:rPr lang="en-US" dirty="0"/>
              <a:t>T: Recognizing hand-written words </a:t>
            </a:r>
            <a:endParaRPr lang="en-US" dirty="0">
              <a:cs typeface="Calibri"/>
            </a:endParaRPr>
          </a:p>
          <a:p>
            <a:pPr lvl="1"/>
            <a:r>
              <a:rPr lang="en-US" dirty="0"/>
              <a:t>P: Percentage of words correctly classified </a:t>
            </a:r>
            <a:endParaRPr lang="en-US" dirty="0">
              <a:cs typeface="Calibri"/>
            </a:endParaRPr>
          </a:p>
          <a:p>
            <a:pPr lvl="1"/>
            <a:r>
              <a:rPr lang="en-US" dirty="0"/>
              <a:t>E: Database of human-labeled images of handwritten words </a:t>
            </a:r>
            <a:endParaRPr lang="en-US" dirty="0">
              <a:cs typeface="Calibri"/>
            </a:endParaRPr>
          </a:p>
          <a:p>
            <a:pPr lvl="1"/>
            <a:endParaRPr lang="en-US" dirty="0">
              <a:cs typeface="Calibri"/>
            </a:endParaRPr>
          </a:p>
          <a:p>
            <a:pPr lvl="1"/>
            <a:r>
              <a:rPr lang="en-US" dirty="0"/>
              <a:t>T: Driving on four-lane highways using vision sensors </a:t>
            </a:r>
            <a:endParaRPr lang="en-US" dirty="0">
              <a:cs typeface="Calibri"/>
            </a:endParaRPr>
          </a:p>
          <a:p>
            <a:pPr lvl="1"/>
            <a:r>
              <a:rPr lang="en-US" dirty="0"/>
              <a:t>P: Average distance traveled before a human-judged error </a:t>
            </a:r>
            <a:endParaRPr lang="en-US" dirty="0">
              <a:cs typeface="Calibri"/>
            </a:endParaRPr>
          </a:p>
          <a:p>
            <a:pPr lvl="1"/>
            <a:r>
              <a:rPr lang="en-US" dirty="0"/>
              <a:t>E: A sequence of images and steering commands recorded while observing a human driver.</a:t>
            </a:r>
            <a:endParaRPr lang="en-IN">
              <a:cs typeface="Calibri"/>
            </a:endParaRPr>
          </a:p>
        </p:txBody>
      </p:sp>
      <p:sp>
        <p:nvSpPr>
          <p:cNvPr id="4" name="Slide Number Placeholder 3">
            <a:extLst>
              <a:ext uri="{FF2B5EF4-FFF2-40B4-BE49-F238E27FC236}">
                <a16:creationId xmlns:a16="http://schemas.microsoft.com/office/drawing/2014/main" id="{6C0A5434-E39D-8928-AD51-7301AFEEDD7E}"/>
              </a:ext>
            </a:extLst>
          </p:cNvPr>
          <p:cNvSpPr>
            <a:spLocks noGrp="1"/>
          </p:cNvSpPr>
          <p:nvPr>
            <p:ph type="sldNum" sz="quarter" idx="12"/>
          </p:nvPr>
        </p:nvSpPr>
        <p:spPr/>
        <p:txBody>
          <a:bodyPr/>
          <a:lstStyle/>
          <a:p>
            <a:fld id="{ABBB5C4C-2618-4A1F-8928-301AA92D01EC}" type="slidenum">
              <a:rPr lang="en-IN" smtClean="0"/>
              <a:t>10</a:t>
            </a:fld>
            <a:endParaRPr lang="en-IN"/>
          </a:p>
        </p:txBody>
      </p:sp>
    </p:spTree>
    <p:extLst>
      <p:ext uri="{BB962C8B-B14F-4D97-AF65-F5344CB8AC3E}">
        <p14:creationId xmlns:p14="http://schemas.microsoft.com/office/powerpoint/2010/main" val="3777123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A5462-AEEF-52C3-684A-9EB79CF207C8}"/>
              </a:ext>
            </a:extLst>
          </p:cNvPr>
          <p:cNvSpPr>
            <a:spLocks noGrp="1"/>
          </p:cNvSpPr>
          <p:nvPr>
            <p:ph type="title"/>
          </p:nvPr>
        </p:nvSpPr>
        <p:spPr>
          <a:xfrm>
            <a:off x="841248" y="256032"/>
            <a:ext cx="10506456" cy="1014984"/>
          </a:xfrm>
        </p:spPr>
        <p:txBody>
          <a:bodyPr anchor="b">
            <a:normAutofit/>
          </a:bodyPr>
          <a:lstStyle/>
          <a:p>
            <a:r>
              <a:rPr lang="en-US" dirty="0"/>
              <a:t>Key terminologies</a:t>
            </a:r>
            <a:endParaRPr lang="en-IN" dirty="0"/>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8AC2364-341A-0A2A-0BD4-D12FCC93B8DB}"/>
              </a:ext>
            </a:extLst>
          </p:cNvPr>
          <p:cNvSpPr>
            <a:spLocks noGrp="1"/>
          </p:cNvSpPr>
          <p:nvPr>
            <p:ph idx="1"/>
          </p:nvPr>
        </p:nvSpPr>
        <p:spPr>
          <a:xfrm>
            <a:off x="943556" y="2022409"/>
            <a:ext cx="1587556" cy="3290222"/>
          </a:xfrm>
        </p:spPr>
        <p:txBody>
          <a:bodyPr/>
          <a:lstStyle/>
          <a:p>
            <a:pPr marL="171450" indent="-171450" defTabSz="685800">
              <a:spcBef>
                <a:spcPts val="750"/>
              </a:spcBef>
            </a:pPr>
            <a:r>
              <a:rPr lang="en-US" sz="2100" kern="1200">
                <a:solidFill>
                  <a:srgbClr val="374151"/>
                </a:solidFill>
                <a:latin typeface="Söhne"/>
                <a:ea typeface="+mn-ea"/>
                <a:cs typeface="+mn-cs"/>
              </a:rPr>
              <a:t>Data</a:t>
            </a:r>
          </a:p>
          <a:p>
            <a:pPr marL="171450" indent="-171450" defTabSz="685800">
              <a:spcBef>
                <a:spcPts val="750"/>
              </a:spcBef>
            </a:pPr>
            <a:r>
              <a:rPr lang="en-US" sz="2100" kern="1200">
                <a:solidFill>
                  <a:srgbClr val="374151"/>
                </a:solidFill>
                <a:latin typeface="Söhne"/>
                <a:ea typeface="+mn-ea"/>
                <a:cs typeface="+mn-cs"/>
              </a:rPr>
              <a:t>Features</a:t>
            </a:r>
          </a:p>
          <a:p>
            <a:pPr marL="171450" indent="-171450" defTabSz="685800">
              <a:spcBef>
                <a:spcPts val="750"/>
              </a:spcBef>
            </a:pPr>
            <a:r>
              <a:rPr lang="en-US" sz="2100" kern="1200">
                <a:solidFill>
                  <a:srgbClr val="374151"/>
                </a:solidFill>
                <a:latin typeface="Söhne"/>
                <a:ea typeface="+mn-ea"/>
                <a:cs typeface="+mn-cs"/>
              </a:rPr>
              <a:t>Labels</a:t>
            </a:r>
          </a:p>
          <a:p>
            <a:pPr marL="171450" indent="-171450" defTabSz="685800">
              <a:spcBef>
                <a:spcPts val="750"/>
              </a:spcBef>
            </a:pPr>
            <a:r>
              <a:rPr lang="en-US" sz="2100" kern="1200">
                <a:solidFill>
                  <a:srgbClr val="374151"/>
                </a:solidFill>
                <a:latin typeface="Söhne"/>
                <a:ea typeface="+mn-ea"/>
                <a:cs typeface="+mn-cs"/>
              </a:rPr>
              <a:t>Training</a:t>
            </a:r>
          </a:p>
          <a:p>
            <a:pPr marL="171450" indent="-171450" defTabSz="685800">
              <a:spcBef>
                <a:spcPts val="750"/>
              </a:spcBef>
            </a:pPr>
            <a:r>
              <a:rPr lang="en-US" sz="2100" kern="1200">
                <a:solidFill>
                  <a:srgbClr val="374151"/>
                </a:solidFill>
                <a:latin typeface="Söhne"/>
                <a:ea typeface="+mn-ea"/>
                <a:cs typeface="+mn-cs"/>
              </a:rPr>
              <a:t>Testing and </a:t>
            </a:r>
          </a:p>
          <a:p>
            <a:pPr marL="171450" indent="-171450" defTabSz="685800">
              <a:spcBef>
                <a:spcPts val="750"/>
              </a:spcBef>
            </a:pPr>
            <a:r>
              <a:rPr lang="en-US" sz="2100" kern="1200">
                <a:solidFill>
                  <a:srgbClr val="374151"/>
                </a:solidFill>
                <a:latin typeface="Söhne"/>
                <a:ea typeface="+mn-ea"/>
                <a:cs typeface="+mn-cs"/>
              </a:rPr>
              <a:t>Model</a:t>
            </a:r>
            <a:endParaRPr lang="en-IN"/>
          </a:p>
        </p:txBody>
      </p:sp>
      <p:pic>
        <p:nvPicPr>
          <p:cNvPr id="5" name="Picture 4">
            <a:extLst>
              <a:ext uri="{FF2B5EF4-FFF2-40B4-BE49-F238E27FC236}">
                <a16:creationId xmlns:a16="http://schemas.microsoft.com/office/drawing/2014/main" id="{60710AD8-B096-837D-3D22-6E690DC815D7}"/>
              </a:ext>
            </a:extLst>
          </p:cNvPr>
          <p:cNvPicPr>
            <a:picLocks noChangeAspect="1"/>
          </p:cNvPicPr>
          <p:nvPr/>
        </p:nvPicPr>
        <p:blipFill>
          <a:blip r:embed="rId2"/>
          <a:stretch>
            <a:fillRect/>
          </a:stretch>
        </p:blipFill>
        <p:spPr>
          <a:xfrm>
            <a:off x="3604351" y="2398043"/>
            <a:ext cx="6935753" cy="2808872"/>
          </a:xfrm>
          <a:prstGeom prst="rect">
            <a:avLst/>
          </a:prstGeom>
        </p:spPr>
      </p:pic>
      <p:sp>
        <p:nvSpPr>
          <p:cNvPr id="6" name="Right Brace 5">
            <a:extLst>
              <a:ext uri="{FF2B5EF4-FFF2-40B4-BE49-F238E27FC236}">
                <a16:creationId xmlns:a16="http://schemas.microsoft.com/office/drawing/2014/main" id="{8F5A573F-40DE-6364-E4FB-AA2E271D7044}"/>
              </a:ext>
            </a:extLst>
          </p:cNvPr>
          <p:cNvSpPr/>
          <p:nvPr/>
        </p:nvSpPr>
        <p:spPr>
          <a:xfrm rot="5400000">
            <a:off x="6826397" y="2086901"/>
            <a:ext cx="459463" cy="690355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Right Brace 6">
            <a:extLst>
              <a:ext uri="{FF2B5EF4-FFF2-40B4-BE49-F238E27FC236}">
                <a16:creationId xmlns:a16="http://schemas.microsoft.com/office/drawing/2014/main" id="{D06CD1E5-8E6B-DA5A-8CEC-2DA3E9B96E45}"/>
              </a:ext>
            </a:extLst>
          </p:cNvPr>
          <p:cNvSpPr/>
          <p:nvPr/>
        </p:nvSpPr>
        <p:spPr>
          <a:xfrm rot="16200000">
            <a:off x="6261945" y="-719015"/>
            <a:ext cx="459463" cy="5774653"/>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B0F0"/>
              </a:solidFill>
            </a:endParaRPr>
          </a:p>
        </p:txBody>
      </p:sp>
      <p:sp>
        <p:nvSpPr>
          <p:cNvPr id="8" name="Right Brace 7">
            <a:extLst>
              <a:ext uri="{FF2B5EF4-FFF2-40B4-BE49-F238E27FC236}">
                <a16:creationId xmlns:a16="http://schemas.microsoft.com/office/drawing/2014/main" id="{CA1460A0-06A8-1D59-9547-296A8CBC8D47}"/>
              </a:ext>
            </a:extLst>
          </p:cNvPr>
          <p:cNvSpPr/>
          <p:nvPr/>
        </p:nvSpPr>
        <p:spPr>
          <a:xfrm rot="16200000">
            <a:off x="9707684" y="1631362"/>
            <a:ext cx="459463" cy="1073897"/>
          </a:xfrm>
          <a:prstGeom prst="righ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B0F0"/>
              </a:solidFill>
            </a:endParaRPr>
          </a:p>
        </p:txBody>
      </p:sp>
      <p:sp>
        <p:nvSpPr>
          <p:cNvPr id="9" name="TextBox 8">
            <a:extLst>
              <a:ext uri="{FF2B5EF4-FFF2-40B4-BE49-F238E27FC236}">
                <a16:creationId xmlns:a16="http://schemas.microsoft.com/office/drawing/2014/main" id="{E815B837-F59A-6154-7798-453BEC70B38A}"/>
              </a:ext>
            </a:extLst>
          </p:cNvPr>
          <p:cNvSpPr txBox="1"/>
          <p:nvPr/>
        </p:nvSpPr>
        <p:spPr>
          <a:xfrm>
            <a:off x="6855471" y="5768410"/>
            <a:ext cx="897368" cy="300082"/>
          </a:xfrm>
          <a:prstGeom prst="rect">
            <a:avLst/>
          </a:prstGeom>
          <a:noFill/>
        </p:spPr>
        <p:txBody>
          <a:bodyPr wrap="square" rtlCol="0">
            <a:spAutoFit/>
          </a:bodyPr>
          <a:lstStyle/>
          <a:p>
            <a:pPr defTabSz="685800">
              <a:spcAft>
                <a:spcPts val="600"/>
              </a:spcAft>
            </a:pPr>
            <a:r>
              <a:rPr lang="en-US" sz="1350" kern="1200">
                <a:solidFill>
                  <a:schemeClr val="tx1"/>
                </a:solidFill>
                <a:latin typeface="+mn-lt"/>
                <a:ea typeface="+mn-ea"/>
                <a:cs typeface="+mn-cs"/>
              </a:rPr>
              <a:t>DATA</a:t>
            </a:r>
            <a:endParaRPr lang="en-IN"/>
          </a:p>
        </p:txBody>
      </p:sp>
      <p:sp>
        <p:nvSpPr>
          <p:cNvPr id="10" name="TextBox 9">
            <a:extLst>
              <a:ext uri="{FF2B5EF4-FFF2-40B4-BE49-F238E27FC236}">
                <a16:creationId xmlns:a16="http://schemas.microsoft.com/office/drawing/2014/main" id="{4366B280-E6B9-85C9-0A0D-41F811B82119}"/>
              </a:ext>
            </a:extLst>
          </p:cNvPr>
          <p:cNvSpPr txBox="1"/>
          <p:nvPr/>
        </p:nvSpPr>
        <p:spPr>
          <a:xfrm>
            <a:off x="6110116" y="1692296"/>
            <a:ext cx="897368" cy="300082"/>
          </a:xfrm>
          <a:prstGeom prst="rect">
            <a:avLst/>
          </a:prstGeom>
          <a:noFill/>
        </p:spPr>
        <p:txBody>
          <a:bodyPr wrap="square" rtlCol="0">
            <a:spAutoFit/>
          </a:bodyPr>
          <a:lstStyle/>
          <a:p>
            <a:pPr defTabSz="685800">
              <a:spcAft>
                <a:spcPts val="600"/>
              </a:spcAft>
            </a:pPr>
            <a:r>
              <a:rPr lang="en-US" sz="1350" kern="1200">
                <a:solidFill>
                  <a:schemeClr val="tx1"/>
                </a:solidFill>
                <a:latin typeface="+mn-lt"/>
                <a:ea typeface="+mn-ea"/>
                <a:cs typeface="+mn-cs"/>
              </a:rPr>
              <a:t>FEATURES</a:t>
            </a:r>
            <a:endParaRPr lang="en-IN"/>
          </a:p>
        </p:txBody>
      </p:sp>
      <p:sp>
        <p:nvSpPr>
          <p:cNvPr id="11" name="TextBox 10">
            <a:extLst>
              <a:ext uri="{FF2B5EF4-FFF2-40B4-BE49-F238E27FC236}">
                <a16:creationId xmlns:a16="http://schemas.microsoft.com/office/drawing/2014/main" id="{E87BFD5B-63A7-B8F5-AC21-F12591F8C37F}"/>
              </a:ext>
            </a:extLst>
          </p:cNvPr>
          <p:cNvSpPr txBox="1"/>
          <p:nvPr/>
        </p:nvSpPr>
        <p:spPr>
          <a:xfrm>
            <a:off x="9552249" y="1690153"/>
            <a:ext cx="897368" cy="300082"/>
          </a:xfrm>
          <a:prstGeom prst="rect">
            <a:avLst/>
          </a:prstGeom>
          <a:noFill/>
        </p:spPr>
        <p:txBody>
          <a:bodyPr wrap="square" rtlCol="0">
            <a:spAutoFit/>
          </a:bodyPr>
          <a:lstStyle/>
          <a:p>
            <a:pPr defTabSz="685800">
              <a:spcAft>
                <a:spcPts val="600"/>
              </a:spcAft>
            </a:pPr>
            <a:r>
              <a:rPr lang="en-US" sz="1350" kern="1200">
                <a:solidFill>
                  <a:schemeClr val="tx1"/>
                </a:solidFill>
                <a:latin typeface="+mn-lt"/>
                <a:ea typeface="+mn-ea"/>
                <a:cs typeface="+mn-cs"/>
              </a:rPr>
              <a:t>LABEL</a:t>
            </a:r>
            <a:endParaRPr lang="en-IN"/>
          </a:p>
        </p:txBody>
      </p:sp>
      <p:sp>
        <p:nvSpPr>
          <p:cNvPr id="4" name="Slide Number Placeholder 3">
            <a:extLst>
              <a:ext uri="{FF2B5EF4-FFF2-40B4-BE49-F238E27FC236}">
                <a16:creationId xmlns:a16="http://schemas.microsoft.com/office/drawing/2014/main" id="{0EC18630-865D-8F72-65BD-608B9046EA8E}"/>
              </a:ext>
            </a:extLst>
          </p:cNvPr>
          <p:cNvSpPr>
            <a:spLocks noGrp="1"/>
          </p:cNvSpPr>
          <p:nvPr>
            <p:ph type="sldNum" sz="quarter" idx="12"/>
          </p:nvPr>
        </p:nvSpPr>
        <p:spPr/>
        <p:txBody>
          <a:bodyPr/>
          <a:lstStyle/>
          <a:p>
            <a:fld id="{ABBB5C4C-2618-4A1F-8928-301AA92D01EC}" type="slidenum">
              <a:rPr lang="en-IN" smtClean="0"/>
              <a:t>11</a:t>
            </a:fld>
            <a:endParaRPr lang="en-IN"/>
          </a:p>
        </p:txBody>
      </p:sp>
    </p:spTree>
    <p:extLst>
      <p:ext uri="{BB962C8B-B14F-4D97-AF65-F5344CB8AC3E}">
        <p14:creationId xmlns:p14="http://schemas.microsoft.com/office/powerpoint/2010/main" val="1751742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35CB-42B1-CCBD-232A-E0809D058151}"/>
              </a:ext>
            </a:extLst>
          </p:cNvPr>
          <p:cNvSpPr>
            <a:spLocks noGrp="1"/>
          </p:cNvSpPr>
          <p:nvPr>
            <p:ph type="title"/>
          </p:nvPr>
        </p:nvSpPr>
        <p:spPr>
          <a:xfrm>
            <a:off x="8153400" y="1128094"/>
            <a:ext cx="3434180" cy="1415270"/>
          </a:xfrm>
        </p:spPr>
        <p:txBody>
          <a:bodyPr anchor="t">
            <a:normAutofit/>
          </a:bodyPr>
          <a:lstStyle/>
          <a:p>
            <a:r>
              <a:rPr lang="en-US" sz="3200"/>
              <a:t>Types of ML</a:t>
            </a:r>
            <a:endParaRPr lang="en-IN" sz="3200"/>
          </a:p>
        </p:txBody>
      </p:sp>
      <p:pic>
        <p:nvPicPr>
          <p:cNvPr id="5" name="Picture 4" descr="Test tubes with one test tube in orange with drops">
            <a:extLst>
              <a:ext uri="{FF2B5EF4-FFF2-40B4-BE49-F238E27FC236}">
                <a16:creationId xmlns:a16="http://schemas.microsoft.com/office/drawing/2014/main" id="{95760283-46FB-436B-60BC-53CF6D04EF08}"/>
              </a:ext>
            </a:extLst>
          </p:cNvPr>
          <p:cNvPicPr>
            <a:picLocks noChangeAspect="1"/>
          </p:cNvPicPr>
          <p:nvPr/>
        </p:nvPicPr>
        <p:blipFill rotWithShape="1">
          <a:blip r:embed="rId2"/>
          <a:srcRect l="20622" r="4017" b="1"/>
          <a:stretch/>
        </p:blipFill>
        <p:spPr>
          <a:xfrm>
            <a:off x="-9886" y="10"/>
            <a:ext cx="7572605" cy="6857990"/>
          </a:xfrm>
          <a:prstGeom prst="rect">
            <a:avLst/>
          </a:prstGeom>
        </p:spPr>
      </p:pic>
      <p:cxnSp>
        <p:nvCxnSpPr>
          <p:cNvPr id="24" name="Straight Connector 13">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7FBD8C-3487-CDE9-D48F-FEA74F029045}"/>
              </a:ext>
            </a:extLst>
          </p:cNvPr>
          <p:cNvSpPr>
            <a:spLocks noGrp="1"/>
          </p:cNvSpPr>
          <p:nvPr>
            <p:ph idx="1"/>
          </p:nvPr>
        </p:nvSpPr>
        <p:spPr>
          <a:xfrm>
            <a:off x="8153400" y="2543364"/>
            <a:ext cx="3434180" cy="3599019"/>
          </a:xfrm>
        </p:spPr>
        <p:txBody>
          <a:bodyPr>
            <a:normAutofit/>
          </a:bodyPr>
          <a:lstStyle/>
          <a:p>
            <a:r>
              <a:rPr lang="en-US" sz="2000"/>
              <a:t>Supervised</a:t>
            </a:r>
          </a:p>
          <a:p>
            <a:r>
              <a:rPr lang="en-US" sz="2000"/>
              <a:t>Unsupervised</a:t>
            </a:r>
          </a:p>
          <a:p>
            <a:r>
              <a:rPr lang="en-US" sz="2000"/>
              <a:t>Semi-supervised</a:t>
            </a:r>
            <a:r>
              <a:rPr lang="en-IN" sz="2000"/>
              <a:t> and </a:t>
            </a:r>
          </a:p>
          <a:p>
            <a:r>
              <a:rPr lang="en-IN" sz="2000"/>
              <a:t>Reinforcement</a:t>
            </a:r>
            <a:endParaRPr lang="en-US" sz="2000"/>
          </a:p>
        </p:txBody>
      </p:sp>
      <p:sp>
        <p:nvSpPr>
          <p:cNvPr id="4" name="Slide Number Placeholder 3">
            <a:extLst>
              <a:ext uri="{FF2B5EF4-FFF2-40B4-BE49-F238E27FC236}">
                <a16:creationId xmlns:a16="http://schemas.microsoft.com/office/drawing/2014/main" id="{CBF72522-BC70-F844-CCD7-9AE7C7B3FEF9}"/>
              </a:ext>
            </a:extLst>
          </p:cNvPr>
          <p:cNvSpPr>
            <a:spLocks noGrp="1"/>
          </p:cNvSpPr>
          <p:nvPr>
            <p:ph type="sldNum" sz="quarter" idx="12"/>
          </p:nvPr>
        </p:nvSpPr>
        <p:spPr/>
        <p:txBody>
          <a:bodyPr/>
          <a:lstStyle/>
          <a:p>
            <a:fld id="{ABBB5C4C-2618-4A1F-8928-301AA92D01EC}" type="slidenum">
              <a:rPr lang="en-IN" smtClean="0"/>
              <a:t>12</a:t>
            </a:fld>
            <a:endParaRPr lang="en-IN"/>
          </a:p>
        </p:txBody>
      </p:sp>
    </p:spTree>
    <p:extLst>
      <p:ext uri="{BB962C8B-B14F-4D97-AF65-F5344CB8AC3E}">
        <p14:creationId xmlns:p14="http://schemas.microsoft.com/office/powerpoint/2010/main" val="3402034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5FE1B3-0024-ED60-6B7B-698927FAAB8C}"/>
              </a:ext>
            </a:extLst>
          </p:cNvPr>
          <p:cNvSpPr>
            <a:spLocks noGrp="1"/>
          </p:cNvSpPr>
          <p:nvPr>
            <p:ph type="title"/>
          </p:nvPr>
        </p:nvSpPr>
        <p:spPr>
          <a:xfrm>
            <a:off x="841248" y="256032"/>
            <a:ext cx="10506456" cy="1014984"/>
          </a:xfrm>
        </p:spPr>
        <p:txBody>
          <a:bodyPr anchor="b">
            <a:normAutofit/>
          </a:bodyPr>
          <a:lstStyle/>
          <a:p>
            <a:r>
              <a:rPr lang="en-US" dirty="0"/>
              <a:t>Supervised ML</a:t>
            </a:r>
            <a:endParaRPr lang="en-IN" dirty="0"/>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D13FDFD-58DC-034D-5BA6-F7D9A2AD16BA}"/>
              </a:ext>
            </a:extLst>
          </p:cNvPr>
          <p:cNvSpPr>
            <a:spLocks noGrp="1"/>
          </p:cNvSpPr>
          <p:nvPr>
            <p:ph idx="1"/>
          </p:nvPr>
        </p:nvSpPr>
        <p:spPr>
          <a:xfrm>
            <a:off x="953813" y="1979739"/>
            <a:ext cx="10272100" cy="4250578"/>
          </a:xfrm>
        </p:spPr>
        <p:txBody>
          <a:bodyPr/>
          <a:lstStyle/>
          <a:p>
            <a:pPr marL="221742" indent="-221742" defTabSz="886968">
              <a:spcBef>
                <a:spcPts val="970"/>
              </a:spcBef>
            </a:pPr>
            <a:r>
              <a:rPr lang="en-US" sz="2716" kern="1200">
                <a:solidFill>
                  <a:schemeClr val="tx1"/>
                </a:solidFill>
                <a:latin typeface="+mn-lt"/>
                <a:ea typeface="+mn-ea"/>
                <a:cs typeface="+mn-cs"/>
              </a:rPr>
              <a:t>Given: training data + desired outputs (labels)</a:t>
            </a:r>
          </a:p>
          <a:p>
            <a:endParaRPr lang="en-IN" dirty="0"/>
          </a:p>
        </p:txBody>
      </p:sp>
      <p:sp>
        <p:nvSpPr>
          <p:cNvPr id="4" name="Rectangle: Rounded Corners 3">
            <a:extLst>
              <a:ext uri="{FF2B5EF4-FFF2-40B4-BE49-F238E27FC236}">
                <a16:creationId xmlns:a16="http://schemas.microsoft.com/office/drawing/2014/main" id="{541FC2D9-BB83-54FE-5FDC-3421F5419540}"/>
              </a:ext>
            </a:extLst>
          </p:cNvPr>
          <p:cNvSpPr/>
          <p:nvPr/>
        </p:nvSpPr>
        <p:spPr>
          <a:xfrm>
            <a:off x="838200" y="3328403"/>
            <a:ext cx="1112575" cy="725962"/>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US" sz="1746" kern="1200">
                <a:solidFill>
                  <a:schemeClr val="dk1"/>
                </a:solidFill>
                <a:latin typeface="+mn-lt"/>
                <a:ea typeface="+mn-ea"/>
                <a:cs typeface="+mn-cs"/>
              </a:rPr>
              <a:t>Labelled data</a:t>
            </a:r>
            <a:endParaRPr lang="en-IN"/>
          </a:p>
        </p:txBody>
      </p:sp>
      <p:sp>
        <p:nvSpPr>
          <p:cNvPr id="5" name="Rectangle: Rounded Corners 4">
            <a:extLst>
              <a:ext uri="{FF2B5EF4-FFF2-40B4-BE49-F238E27FC236}">
                <a16:creationId xmlns:a16="http://schemas.microsoft.com/office/drawing/2014/main" id="{9CFB1735-6A37-D13D-0E40-6FAD65EF60F9}"/>
              </a:ext>
            </a:extLst>
          </p:cNvPr>
          <p:cNvSpPr/>
          <p:nvPr/>
        </p:nvSpPr>
        <p:spPr>
          <a:xfrm>
            <a:off x="4305788" y="3317747"/>
            <a:ext cx="1321625" cy="725962"/>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US" sz="1746" kern="1200">
                <a:solidFill>
                  <a:schemeClr val="dk1"/>
                </a:solidFill>
                <a:latin typeface="+mn-lt"/>
                <a:ea typeface="+mn-ea"/>
                <a:cs typeface="+mn-cs"/>
              </a:rPr>
              <a:t>Training phase</a:t>
            </a:r>
            <a:endParaRPr lang="en-IN"/>
          </a:p>
        </p:txBody>
      </p:sp>
      <p:sp>
        <p:nvSpPr>
          <p:cNvPr id="6" name="Rectangle: Rounded Corners 5">
            <a:extLst>
              <a:ext uri="{FF2B5EF4-FFF2-40B4-BE49-F238E27FC236}">
                <a16:creationId xmlns:a16="http://schemas.microsoft.com/office/drawing/2014/main" id="{B9563E4A-F3AC-650A-12FD-944D4B301D98}"/>
              </a:ext>
            </a:extLst>
          </p:cNvPr>
          <p:cNvSpPr/>
          <p:nvPr/>
        </p:nvSpPr>
        <p:spPr>
          <a:xfrm>
            <a:off x="10032175" y="3304536"/>
            <a:ext cx="1321625" cy="71530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US" sz="1746" kern="1200">
                <a:solidFill>
                  <a:schemeClr val="dk1"/>
                </a:solidFill>
                <a:latin typeface="+mn-lt"/>
                <a:ea typeface="+mn-ea"/>
                <a:cs typeface="+mn-cs"/>
              </a:rPr>
              <a:t>Prediction</a:t>
            </a:r>
            <a:endParaRPr lang="en-IN"/>
          </a:p>
        </p:txBody>
      </p:sp>
      <p:sp>
        <p:nvSpPr>
          <p:cNvPr id="7" name="Rectangle: Rounded Corners 6">
            <a:extLst>
              <a:ext uri="{FF2B5EF4-FFF2-40B4-BE49-F238E27FC236}">
                <a16:creationId xmlns:a16="http://schemas.microsoft.com/office/drawing/2014/main" id="{32ABD11F-458B-BDB2-559A-0B1B97526871}"/>
              </a:ext>
            </a:extLst>
          </p:cNvPr>
          <p:cNvSpPr/>
          <p:nvPr/>
        </p:nvSpPr>
        <p:spPr>
          <a:xfrm>
            <a:off x="6223691" y="3313321"/>
            <a:ext cx="1321625" cy="71530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US" sz="1746" kern="1200">
                <a:solidFill>
                  <a:schemeClr val="dk1"/>
                </a:solidFill>
                <a:latin typeface="+mn-lt"/>
                <a:ea typeface="+mn-ea"/>
                <a:cs typeface="+mn-cs"/>
              </a:rPr>
              <a:t>Modelling</a:t>
            </a:r>
            <a:endParaRPr lang="en-IN"/>
          </a:p>
        </p:txBody>
      </p:sp>
      <p:sp>
        <p:nvSpPr>
          <p:cNvPr id="8" name="Arrow: Right 7">
            <a:extLst>
              <a:ext uri="{FF2B5EF4-FFF2-40B4-BE49-F238E27FC236}">
                <a16:creationId xmlns:a16="http://schemas.microsoft.com/office/drawing/2014/main" id="{438720D6-97CE-CE4F-E501-9117637793CD}"/>
              </a:ext>
            </a:extLst>
          </p:cNvPr>
          <p:cNvSpPr/>
          <p:nvPr/>
        </p:nvSpPr>
        <p:spPr>
          <a:xfrm>
            <a:off x="1962257" y="3557443"/>
            <a:ext cx="548369" cy="2023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B8DED140-4623-DF5C-AA2B-EF21E9A01502}"/>
              </a:ext>
            </a:extLst>
          </p:cNvPr>
          <p:cNvSpPr/>
          <p:nvPr/>
        </p:nvSpPr>
        <p:spPr>
          <a:xfrm>
            <a:off x="2522108" y="3326738"/>
            <a:ext cx="1223829" cy="725962"/>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IN" sz="1746" kern="1200">
                <a:solidFill>
                  <a:schemeClr val="dk1"/>
                </a:solidFill>
                <a:latin typeface="+mn-lt"/>
                <a:ea typeface="+mn-ea"/>
                <a:cs typeface="+mn-cs"/>
              </a:rPr>
              <a:t>Train-test-</a:t>
            </a:r>
            <a:r>
              <a:rPr lang="en-IN" sz="1746" kern="1200" err="1">
                <a:solidFill>
                  <a:schemeClr val="dk1"/>
                </a:solidFill>
                <a:latin typeface="+mn-lt"/>
                <a:ea typeface="+mn-ea"/>
                <a:cs typeface="+mn-cs"/>
              </a:rPr>
              <a:t>val</a:t>
            </a:r>
            <a:r>
              <a:rPr lang="en-IN" sz="1746" kern="1200">
                <a:solidFill>
                  <a:schemeClr val="dk1"/>
                </a:solidFill>
                <a:latin typeface="+mn-lt"/>
                <a:ea typeface="+mn-ea"/>
                <a:cs typeface="+mn-cs"/>
              </a:rPr>
              <a:t> split</a:t>
            </a:r>
            <a:endParaRPr lang="en-IN"/>
          </a:p>
        </p:txBody>
      </p:sp>
      <p:sp>
        <p:nvSpPr>
          <p:cNvPr id="14" name="Rectangle: Rounded Corners 13">
            <a:extLst>
              <a:ext uri="{FF2B5EF4-FFF2-40B4-BE49-F238E27FC236}">
                <a16:creationId xmlns:a16="http://schemas.microsoft.com/office/drawing/2014/main" id="{835ED8D7-7689-5411-A622-C58D83DEF498}"/>
              </a:ext>
            </a:extLst>
          </p:cNvPr>
          <p:cNvSpPr/>
          <p:nvPr/>
        </p:nvSpPr>
        <p:spPr>
          <a:xfrm>
            <a:off x="8167329" y="3307877"/>
            <a:ext cx="1321625" cy="71530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IN" sz="1746" kern="1200">
                <a:solidFill>
                  <a:schemeClr val="dk1"/>
                </a:solidFill>
                <a:latin typeface="+mn-lt"/>
                <a:ea typeface="+mn-ea"/>
                <a:cs typeface="+mn-cs"/>
              </a:rPr>
              <a:t>Testing and validation</a:t>
            </a:r>
            <a:endParaRPr lang="en-IN"/>
          </a:p>
        </p:txBody>
      </p:sp>
      <p:sp>
        <p:nvSpPr>
          <p:cNvPr id="15" name="Arrow: Right 14">
            <a:extLst>
              <a:ext uri="{FF2B5EF4-FFF2-40B4-BE49-F238E27FC236}">
                <a16:creationId xmlns:a16="http://schemas.microsoft.com/office/drawing/2014/main" id="{5EF6F9C4-55AB-2892-56C5-C801048020CF}"/>
              </a:ext>
            </a:extLst>
          </p:cNvPr>
          <p:cNvSpPr/>
          <p:nvPr/>
        </p:nvSpPr>
        <p:spPr>
          <a:xfrm>
            <a:off x="3753066" y="3569800"/>
            <a:ext cx="548369" cy="2023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Arrow: Right 15">
            <a:extLst>
              <a:ext uri="{FF2B5EF4-FFF2-40B4-BE49-F238E27FC236}">
                <a16:creationId xmlns:a16="http://schemas.microsoft.com/office/drawing/2014/main" id="{19271DBB-95C5-1E1A-20E8-16DF5280443F}"/>
              </a:ext>
            </a:extLst>
          </p:cNvPr>
          <p:cNvSpPr/>
          <p:nvPr/>
        </p:nvSpPr>
        <p:spPr>
          <a:xfrm>
            <a:off x="5649786" y="3545986"/>
            <a:ext cx="548369" cy="2023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Right 16">
            <a:extLst>
              <a:ext uri="{FF2B5EF4-FFF2-40B4-BE49-F238E27FC236}">
                <a16:creationId xmlns:a16="http://schemas.microsoft.com/office/drawing/2014/main" id="{79612D0C-73EB-11E1-99F5-DC56B6D213B1}"/>
              </a:ext>
            </a:extLst>
          </p:cNvPr>
          <p:cNvSpPr/>
          <p:nvPr/>
        </p:nvSpPr>
        <p:spPr>
          <a:xfrm>
            <a:off x="7565903" y="3545985"/>
            <a:ext cx="548369" cy="2023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Arrow: Right 17">
            <a:extLst>
              <a:ext uri="{FF2B5EF4-FFF2-40B4-BE49-F238E27FC236}">
                <a16:creationId xmlns:a16="http://schemas.microsoft.com/office/drawing/2014/main" id="{1C6C0935-9415-7021-BFDC-4FA4F5A5820C}"/>
              </a:ext>
            </a:extLst>
          </p:cNvPr>
          <p:cNvSpPr/>
          <p:nvPr/>
        </p:nvSpPr>
        <p:spPr>
          <a:xfrm>
            <a:off x="9484206" y="3527063"/>
            <a:ext cx="548369" cy="2023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Slide Number Placeholder 8">
            <a:extLst>
              <a:ext uri="{FF2B5EF4-FFF2-40B4-BE49-F238E27FC236}">
                <a16:creationId xmlns:a16="http://schemas.microsoft.com/office/drawing/2014/main" id="{D6C8DE06-04D8-2BB2-DD42-18017B5C70AA}"/>
              </a:ext>
            </a:extLst>
          </p:cNvPr>
          <p:cNvSpPr>
            <a:spLocks noGrp="1"/>
          </p:cNvSpPr>
          <p:nvPr>
            <p:ph type="sldNum" sz="quarter" idx="12"/>
          </p:nvPr>
        </p:nvSpPr>
        <p:spPr/>
        <p:txBody>
          <a:bodyPr/>
          <a:lstStyle/>
          <a:p>
            <a:fld id="{ABBB5C4C-2618-4A1F-8928-301AA92D01EC}" type="slidenum">
              <a:rPr lang="en-IN" smtClean="0"/>
              <a:t>13</a:t>
            </a:fld>
            <a:endParaRPr lang="en-IN"/>
          </a:p>
        </p:txBody>
      </p:sp>
    </p:spTree>
    <p:extLst>
      <p:ext uri="{BB962C8B-B14F-4D97-AF65-F5344CB8AC3E}">
        <p14:creationId xmlns:p14="http://schemas.microsoft.com/office/powerpoint/2010/main" val="3233914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FF3FBC-BDA6-9D29-3C19-F4BEEBF8D4AF}"/>
              </a:ext>
            </a:extLst>
          </p:cNvPr>
          <p:cNvSpPr>
            <a:spLocks noGrp="1"/>
          </p:cNvSpPr>
          <p:nvPr>
            <p:ph type="title"/>
          </p:nvPr>
        </p:nvSpPr>
        <p:spPr>
          <a:xfrm>
            <a:off x="841248" y="256032"/>
            <a:ext cx="10506456" cy="1014984"/>
          </a:xfrm>
        </p:spPr>
        <p:txBody>
          <a:bodyPr anchor="b">
            <a:normAutofit/>
          </a:bodyPr>
          <a:lstStyle/>
          <a:p>
            <a:r>
              <a:rPr lang="en-US" dirty="0"/>
              <a:t>Example: Accelerometer dataset</a:t>
            </a:r>
            <a:endParaRPr lang="en-IN" dirty="0"/>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57DE9DA4-08F2-FCD3-142B-A129DA8A08FA}"/>
              </a:ext>
            </a:extLst>
          </p:cNvPr>
          <p:cNvPicPr>
            <a:picLocks noChangeAspect="1"/>
          </p:cNvPicPr>
          <p:nvPr/>
        </p:nvPicPr>
        <p:blipFill>
          <a:blip r:embed="rId2"/>
          <a:stretch>
            <a:fillRect/>
          </a:stretch>
        </p:blipFill>
        <p:spPr>
          <a:xfrm>
            <a:off x="2368822" y="1926266"/>
            <a:ext cx="7279046" cy="4357524"/>
          </a:xfrm>
          <a:prstGeom prst="rect">
            <a:avLst/>
          </a:prstGeom>
        </p:spPr>
      </p:pic>
      <p:sp>
        <p:nvSpPr>
          <p:cNvPr id="6" name="Oval 5">
            <a:extLst>
              <a:ext uri="{FF2B5EF4-FFF2-40B4-BE49-F238E27FC236}">
                <a16:creationId xmlns:a16="http://schemas.microsoft.com/office/drawing/2014/main" id="{6E1E5194-04E0-1C15-6B35-CEE8DAA85BCE}"/>
              </a:ext>
            </a:extLst>
          </p:cNvPr>
          <p:cNvSpPr/>
          <p:nvPr/>
        </p:nvSpPr>
        <p:spPr>
          <a:xfrm>
            <a:off x="8968425" y="2122649"/>
            <a:ext cx="970962" cy="4140913"/>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Oval 6">
            <a:extLst>
              <a:ext uri="{FF2B5EF4-FFF2-40B4-BE49-F238E27FC236}">
                <a16:creationId xmlns:a16="http://schemas.microsoft.com/office/drawing/2014/main" id="{36E69860-27F3-06A8-AE4B-00D119B9DC71}"/>
              </a:ext>
            </a:extLst>
          </p:cNvPr>
          <p:cNvSpPr/>
          <p:nvPr/>
        </p:nvSpPr>
        <p:spPr>
          <a:xfrm>
            <a:off x="2252613" y="4256743"/>
            <a:ext cx="6715812" cy="404567"/>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60515AC-460B-64BA-35CB-5D68D8F1850B}"/>
              </a:ext>
            </a:extLst>
          </p:cNvPr>
          <p:cNvSpPr/>
          <p:nvPr/>
        </p:nvSpPr>
        <p:spPr>
          <a:xfrm>
            <a:off x="9201052" y="4256743"/>
            <a:ext cx="446815" cy="431957"/>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4B4B4598-F951-8428-432B-A418AF15A64B}"/>
              </a:ext>
            </a:extLst>
          </p:cNvPr>
          <p:cNvSpPr>
            <a:spLocks noGrp="1"/>
          </p:cNvSpPr>
          <p:nvPr>
            <p:ph type="sldNum" sz="quarter" idx="12"/>
          </p:nvPr>
        </p:nvSpPr>
        <p:spPr/>
        <p:txBody>
          <a:bodyPr/>
          <a:lstStyle/>
          <a:p>
            <a:fld id="{ABBB5C4C-2618-4A1F-8928-301AA92D01EC}" type="slidenum">
              <a:rPr lang="en-IN" smtClean="0"/>
              <a:t>14</a:t>
            </a:fld>
            <a:endParaRPr lang="en-IN"/>
          </a:p>
        </p:txBody>
      </p:sp>
    </p:spTree>
    <p:extLst>
      <p:ext uri="{BB962C8B-B14F-4D97-AF65-F5344CB8AC3E}">
        <p14:creationId xmlns:p14="http://schemas.microsoft.com/office/powerpoint/2010/main" val="216463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6FA1C9-437E-B494-33A1-6EB57CEB3739}"/>
              </a:ext>
            </a:extLst>
          </p:cNvPr>
          <p:cNvSpPr>
            <a:spLocks noGrp="1"/>
          </p:cNvSpPr>
          <p:nvPr>
            <p:ph type="title"/>
          </p:nvPr>
        </p:nvSpPr>
        <p:spPr>
          <a:xfrm>
            <a:off x="630936" y="457200"/>
            <a:ext cx="4343400" cy="1929384"/>
          </a:xfrm>
        </p:spPr>
        <p:txBody>
          <a:bodyPr anchor="ctr">
            <a:normAutofit/>
          </a:bodyPr>
          <a:lstStyle/>
          <a:p>
            <a:r>
              <a:rPr lang="en-US" sz="4800"/>
              <a:t>Supervised ML algorithms</a:t>
            </a:r>
            <a:endParaRPr lang="en-IN" sz="4800"/>
          </a:p>
        </p:txBody>
      </p:sp>
      <p:sp>
        <p:nvSpPr>
          <p:cNvPr id="1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91043D-8C41-EEE7-A011-5AD3E4E2BD4C}"/>
              </a:ext>
            </a:extLst>
          </p:cNvPr>
          <p:cNvSpPr>
            <a:spLocks noGrp="1"/>
          </p:cNvSpPr>
          <p:nvPr>
            <p:ph idx="1"/>
          </p:nvPr>
        </p:nvSpPr>
        <p:spPr>
          <a:xfrm>
            <a:off x="5541263" y="457200"/>
            <a:ext cx="6007608" cy="1929384"/>
          </a:xfrm>
        </p:spPr>
        <p:txBody>
          <a:bodyPr anchor="ctr">
            <a:normAutofit/>
          </a:bodyPr>
          <a:lstStyle/>
          <a:p>
            <a:r>
              <a:rPr lang="en-US" sz="1400"/>
              <a:t>Regression</a:t>
            </a:r>
          </a:p>
          <a:p>
            <a:r>
              <a:rPr lang="en-US" sz="1400"/>
              <a:t>Classification</a:t>
            </a:r>
          </a:p>
          <a:p>
            <a:r>
              <a:rPr lang="en-US" sz="1400"/>
              <a:t>Logistic regression for binary classification</a:t>
            </a:r>
          </a:p>
          <a:p>
            <a:r>
              <a:rPr lang="en-US" sz="1400"/>
              <a:t>Decision Tree</a:t>
            </a:r>
          </a:p>
          <a:p>
            <a:r>
              <a:rPr lang="en-US" sz="1400"/>
              <a:t>SVM</a:t>
            </a:r>
          </a:p>
          <a:p>
            <a:r>
              <a:rPr lang="en-US" sz="1400"/>
              <a:t>Neural networks etc</a:t>
            </a:r>
            <a:endParaRPr lang="en-IN" sz="1400"/>
          </a:p>
        </p:txBody>
      </p:sp>
      <p:pic>
        <p:nvPicPr>
          <p:cNvPr id="5" name="Picture 4" descr="A graph with dots and lines&#10;&#10;Description automatically generated">
            <a:extLst>
              <a:ext uri="{FF2B5EF4-FFF2-40B4-BE49-F238E27FC236}">
                <a16:creationId xmlns:a16="http://schemas.microsoft.com/office/drawing/2014/main" id="{D3FEDFD6-F5AD-6EC8-B6B0-4D9EB4D31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776" y="2569464"/>
            <a:ext cx="4905248" cy="3678936"/>
          </a:xfrm>
          <a:prstGeom prst="rect">
            <a:avLst/>
          </a:prstGeom>
        </p:spPr>
      </p:pic>
      <p:pic>
        <p:nvPicPr>
          <p:cNvPr id="9" name="Picture 8" descr="A graph with numbers and lines&#10;&#10;Description automatically generated">
            <a:extLst>
              <a:ext uri="{FF2B5EF4-FFF2-40B4-BE49-F238E27FC236}">
                <a16:creationId xmlns:a16="http://schemas.microsoft.com/office/drawing/2014/main" id="{C7EA08CC-75CE-073F-0DEF-313F67BE5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768498"/>
            <a:ext cx="5468112" cy="3280867"/>
          </a:xfrm>
          <a:prstGeom prst="rect">
            <a:avLst/>
          </a:prstGeom>
        </p:spPr>
      </p:pic>
      <p:sp>
        <p:nvSpPr>
          <p:cNvPr id="4" name="Slide Number Placeholder 3">
            <a:extLst>
              <a:ext uri="{FF2B5EF4-FFF2-40B4-BE49-F238E27FC236}">
                <a16:creationId xmlns:a16="http://schemas.microsoft.com/office/drawing/2014/main" id="{5C6C1568-42FC-BF2A-2CF2-0A1AF2B0D5E7}"/>
              </a:ext>
            </a:extLst>
          </p:cNvPr>
          <p:cNvSpPr>
            <a:spLocks noGrp="1"/>
          </p:cNvSpPr>
          <p:nvPr>
            <p:ph type="sldNum" sz="quarter" idx="12"/>
          </p:nvPr>
        </p:nvSpPr>
        <p:spPr/>
        <p:txBody>
          <a:bodyPr/>
          <a:lstStyle/>
          <a:p>
            <a:fld id="{ABBB5C4C-2618-4A1F-8928-301AA92D01EC}" type="slidenum">
              <a:rPr lang="en-IN" smtClean="0"/>
              <a:t>15</a:t>
            </a:fld>
            <a:endParaRPr lang="en-IN"/>
          </a:p>
        </p:txBody>
      </p:sp>
    </p:spTree>
    <p:extLst>
      <p:ext uri="{BB962C8B-B14F-4D97-AF65-F5344CB8AC3E}">
        <p14:creationId xmlns:p14="http://schemas.microsoft.com/office/powerpoint/2010/main" val="3886628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0">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7C3238-FEDE-24F3-7E30-5F30B0EC5224}"/>
              </a:ext>
            </a:extLst>
          </p:cNvPr>
          <p:cNvSpPr>
            <a:spLocks noGrp="1"/>
          </p:cNvSpPr>
          <p:nvPr>
            <p:ph idx="1"/>
          </p:nvPr>
        </p:nvSpPr>
        <p:spPr>
          <a:xfrm>
            <a:off x="990600" y="1301969"/>
            <a:ext cx="10134600" cy="4193681"/>
          </a:xfrm>
        </p:spPr>
        <p:txBody>
          <a:bodyPr/>
          <a:lstStyle/>
          <a:p>
            <a:pPr marL="219525" indent="-219525" defTabSz="878098">
              <a:spcBef>
                <a:spcPts val="960"/>
              </a:spcBef>
            </a:pPr>
            <a:r>
              <a:rPr lang="en-US" sz="2689" kern="1200">
                <a:solidFill>
                  <a:schemeClr val="tx1"/>
                </a:solidFill>
                <a:latin typeface="+mn-lt"/>
                <a:ea typeface="+mn-ea"/>
                <a:cs typeface="+mn-cs"/>
              </a:rPr>
              <a:t>Decision tree</a:t>
            </a:r>
            <a:endParaRPr lang="en-IN"/>
          </a:p>
        </p:txBody>
      </p:sp>
      <p:sp>
        <p:nvSpPr>
          <p:cNvPr id="6" name="TextBox 5">
            <a:extLst>
              <a:ext uri="{FF2B5EF4-FFF2-40B4-BE49-F238E27FC236}">
                <a16:creationId xmlns:a16="http://schemas.microsoft.com/office/drawing/2014/main" id="{F022386B-2BDE-05FD-C537-3DCF5877FE35}"/>
              </a:ext>
            </a:extLst>
          </p:cNvPr>
          <p:cNvSpPr txBox="1"/>
          <p:nvPr/>
        </p:nvSpPr>
        <p:spPr>
          <a:xfrm>
            <a:off x="7429806" y="1470577"/>
            <a:ext cx="3571954" cy="444938"/>
          </a:xfrm>
          <a:prstGeom prst="rect">
            <a:avLst/>
          </a:prstGeom>
          <a:noFill/>
        </p:spPr>
        <p:txBody>
          <a:bodyPr wrap="square" rtlCol="0">
            <a:spAutoFit/>
          </a:bodyPr>
          <a:lstStyle/>
          <a:p>
            <a:pPr marL="274406" indent="-274406" defTabSz="878098">
              <a:spcAft>
                <a:spcPts val="582"/>
              </a:spcAft>
              <a:buFont typeface="Arial" panose="020B0604020202020204" pitchFamily="34" charset="0"/>
              <a:buChar char="•"/>
            </a:pPr>
            <a:r>
              <a:rPr lang="en-US" sz="2305" kern="1200">
                <a:solidFill>
                  <a:schemeClr val="tx1"/>
                </a:solidFill>
                <a:latin typeface="+mn-lt"/>
                <a:ea typeface="+mn-ea"/>
                <a:cs typeface="+mn-cs"/>
              </a:rPr>
              <a:t>Support Vector Machine</a:t>
            </a:r>
            <a:endParaRPr lang="en-IN" sz="2400"/>
          </a:p>
        </p:txBody>
      </p:sp>
      <p:pic>
        <p:nvPicPr>
          <p:cNvPr id="4" name="Picture 3" descr="A diagram of a family tree&#10;&#10;Description automatically generated">
            <a:extLst>
              <a:ext uri="{FF2B5EF4-FFF2-40B4-BE49-F238E27FC236}">
                <a16:creationId xmlns:a16="http://schemas.microsoft.com/office/drawing/2014/main" id="{42815C81-142F-0CF4-94FD-0FB964DC2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60" y="1821902"/>
            <a:ext cx="5402818" cy="3804476"/>
          </a:xfrm>
          <a:prstGeom prst="rect">
            <a:avLst/>
          </a:prstGeom>
        </p:spPr>
      </p:pic>
      <p:pic>
        <p:nvPicPr>
          <p:cNvPr id="7" name="Picture 6" descr="A graph with red and blue dots&#10;&#10;Description automatically generated">
            <a:extLst>
              <a:ext uri="{FF2B5EF4-FFF2-40B4-BE49-F238E27FC236}">
                <a16:creationId xmlns:a16="http://schemas.microsoft.com/office/drawing/2014/main" id="{ABAB0F8D-4C8B-7976-684D-0314D8678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447" y="2128484"/>
            <a:ext cx="4690594" cy="3658553"/>
          </a:xfrm>
          <a:prstGeom prst="rect">
            <a:avLst/>
          </a:prstGeom>
        </p:spPr>
      </p:pic>
      <p:sp>
        <p:nvSpPr>
          <p:cNvPr id="2" name="Slide Number Placeholder 1">
            <a:extLst>
              <a:ext uri="{FF2B5EF4-FFF2-40B4-BE49-F238E27FC236}">
                <a16:creationId xmlns:a16="http://schemas.microsoft.com/office/drawing/2014/main" id="{10F3EDA0-0A45-4573-5B4B-6EB52A58001D}"/>
              </a:ext>
            </a:extLst>
          </p:cNvPr>
          <p:cNvSpPr>
            <a:spLocks noGrp="1"/>
          </p:cNvSpPr>
          <p:nvPr>
            <p:ph type="sldNum" sz="quarter" idx="12"/>
          </p:nvPr>
        </p:nvSpPr>
        <p:spPr/>
        <p:txBody>
          <a:bodyPr/>
          <a:lstStyle/>
          <a:p>
            <a:fld id="{ABBB5C4C-2618-4A1F-8928-301AA92D01EC}" type="slidenum">
              <a:rPr lang="en-IN" smtClean="0"/>
              <a:t>16</a:t>
            </a:fld>
            <a:endParaRPr lang="en-IN"/>
          </a:p>
        </p:txBody>
      </p:sp>
    </p:spTree>
    <p:extLst>
      <p:ext uri="{BB962C8B-B14F-4D97-AF65-F5344CB8AC3E}">
        <p14:creationId xmlns:p14="http://schemas.microsoft.com/office/powerpoint/2010/main" val="3376501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6653BC-84B5-476D-5C6A-E7EEA1A7B934}"/>
              </a:ext>
            </a:extLst>
          </p:cNvPr>
          <p:cNvSpPr>
            <a:spLocks noGrp="1"/>
          </p:cNvSpPr>
          <p:nvPr>
            <p:ph type="title"/>
          </p:nvPr>
        </p:nvSpPr>
        <p:spPr>
          <a:xfrm>
            <a:off x="1115568" y="347730"/>
            <a:ext cx="10168128" cy="2052034"/>
          </a:xfrm>
        </p:spPr>
        <p:txBody>
          <a:bodyPr>
            <a:normAutofit/>
          </a:bodyPr>
          <a:lstStyle/>
          <a:p>
            <a:r>
              <a:rPr lang="en-US" sz="4800"/>
              <a:t>Unsupervised ML</a:t>
            </a:r>
            <a:endParaRPr lang="en-IN" sz="4800"/>
          </a:p>
        </p:txBody>
      </p:sp>
      <p:sp>
        <p:nvSpPr>
          <p:cNvPr id="27" name="Rectangle 2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A6C324D-704E-65A1-F414-DB89ECDAC9FF}"/>
              </a:ext>
            </a:extLst>
          </p:cNvPr>
          <p:cNvGraphicFramePr>
            <a:graphicFrameLocks noGrp="1"/>
          </p:cNvGraphicFramePr>
          <p:nvPr>
            <p:ph idx="1"/>
            <p:extLst>
              <p:ext uri="{D42A27DB-BD31-4B8C-83A1-F6EECF244321}">
                <p14:modId xmlns:p14="http://schemas.microsoft.com/office/powerpoint/2010/main" val="4243268241"/>
              </p:ext>
            </p:extLst>
          </p:nvPr>
        </p:nvGraphicFramePr>
        <p:xfrm>
          <a:off x="439427" y="2973272"/>
          <a:ext cx="10897931" cy="3054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B7B085BD-79F8-1AA5-9C99-C5BE66CD5B8E}"/>
              </a:ext>
            </a:extLst>
          </p:cNvPr>
          <p:cNvSpPr>
            <a:spLocks noGrp="1"/>
          </p:cNvSpPr>
          <p:nvPr>
            <p:ph type="sldNum" sz="quarter" idx="12"/>
          </p:nvPr>
        </p:nvSpPr>
        <p:spPr/>
        <p:txBody>
          <a:bodyPr/>
          <a:lstStyle/>
          <a:p>
            <a:fld id="{ABBB5C4C-2618-4A1F-8928-301AA92D01EC}" type="slidenum">
              <a:rPr lang="en-IN" smtClean="0"/>
              <a:t>17</a:t>
            </a:fld>
            <a:endParaRPr lang="en-IN"/>
          </a:p>
        </p:txBody>
      </p:sp>
    </p:spTree>
    <p:extLst>
      <p:ext uri="{BB962C8B-B14F-4D97-AF65-F5344CB8AC3E}">
        <p14:creationId xmlns:p14="http://schemas.microsoft.com/office/powerpoint/2010/main" val="115660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7FEE71-75AE-61A1-58A0-C36BFF76298D}"/>
              </a:ext>
            </a:extLst>
          </p:cNvPr>
          <p:cNvSpPr>
            <a:spLocks noGrp="1"/>
          </p:cNvSpPr>
          <p:nvPr>
            <p:ph type="title"/>
          </p:nvPr>
        </p:nvSpPr>
        <p:spPr>
          <a:xfrm>
            <a:off x="630936" y="640080"/>
            <a:ext cx="4818888" cy="1481328"/>
          </a:xfrm>
        </p:spPr>
        <p:txBody>
          <a:bodyPr anchor="b">
            <a:normAutofit/>
          </a:bodyPr>
          <a:lstStyle/>
          <a:p>
            <a:r>
              <a:rPr lang="en-US" sz="5400"/>
              <a:t>Example: </a:t>
            </a:r>
            <a:endParaRPr lang="en-IN" sz="540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C5878F-D4E5-109B-4C18-24E0DA11B567}"/>
              </a:ext>
            </a:extLst>
          </p:cNvPr>
          <p:cNvSpPr>
            <a:spLocks noGrp="1"/>
          </p:cNvSpPr>
          <p:nvPr>
            <p:ph idx="1"/>
          </p:nvPr>
        </p:nvSpPr>
        <p:spPr>
          <a:xfrm>
            <a:off x="630936" y="2660904"/>
            <a:ext cx="4818888" cy="3547872"/>
          </a:xfrm>
        </p:spPr>
        <p:txBody>
          <a:bodyPr anchor="t">
            <a:normAutofit/>
          </a:bodyPr>
          <a:lstStyle/>
          <a:p>
            <a:r>
              <a:rPr lang="en-US" sz="2200"/>
              <a:t>K-means Clustering</a:t>
            </a:r>
          </a:p>
          <a:p>
            <a:pPr lvl="1"/>
            <a:r>
              <a:rPr lang="en-US" sz="2200"/>
              <a:t>Divides dataset to </a:t>
            </a:r>
            <a:r>
              <a:rPr lang="en-US" sz="2200" i="1"/>
              <a:t>k</a:t>
            </a:r>
            <a:r>
              <a:rPr lang="en-US" sz="2200"/>
              <a:t> different clusters.</a:t>
            </a:r>
          </a:p>
          <a:p>
            <a:pPr lvl="1"/>
            <a:r>
              <a:rPr lang="en-US" sz="2200"/>
              <a:t>Each cluster should have similar properties.</a:t>
            </a:r>
          </a:p>
          <a:p>
            <a:pPr marL="0" indent="0">
              <a:buNone/>
            </a:pPr>
            <a:r>
              <a:rPr lang="en-US" sz="2200"/>
              <a:t>	</a:t>
            </a:r>
            <a:endParaRPr lang="en-IN" sz="2200"/>
          </a:p>
        </p:txBody>
      </p:sp>
      <p:pic>
        <p:nvPicPr>
          <p:cNvPr id="4" name="Picture 3" descr="A diagram of a graph&#10;&#10;Description automatically generated">
            <a:extLst>
              <a:ext uri="{FF2B5EF4-FFF2-40B4-BE49-F238E27FC236}">
                <a16:creationId xmlns:a16="http://schemas.microsoft.com/office/drawing/2014/main" id="{DC56C605-D263-C123-92F0-2950643EB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776644"/>
            <a:ext cx="5458968" cy="5304711"/>
          </a:xfrm>
          <a:prstGeom prst="rect">
            <a:avLst/>
          </a:prstGeom>
        </p:spPr>
      </p:pic>
      <p:sp>
        <p:nvSpPr>
          <p:cNvPr id="5" name="Slide Number Placeholder 4">
            <a:extLst>
              <a:ext uri="{FF2B5EF4-FFF2-40B4-BE49-F238E27FC236}">
                <a16:creationId xmlns:a16="http://schemas.microsoft.com/office/drawing/2014/main" id="{74294720-F3C2-44BB-E028-DA2D5AF8ADD9}"/>
              </a:ext>
            </a:extLst>
          </p:cNvPr>
          <p:cNvSpPr>
            <a:spLocks noGrp="1"/>
          </p:cNvSpPr>
          <p:nvPr>
            <p:ph type="sldNum" sz="quarter" idx="12"/>
          </p:nvPr>
        </p:nvSpPr>
        <p:spPr/>
        <p:txBody>
          <a:bodyPr/>
          <a:lstStyle/>
          <a:p>
            <a:fld id="{ABBB5C4C-2618-4A1F-8928-301AA92D01EC}" type="slidenum">
              <a:rPr lang="en-IN" smtClean="0"/>
              <a:t>18</a:t>
            </a:fld>
            <a:endParaRPr lang="en-IN"/>
          </a:p>
        </p:txBody>
      </p:sp>
    </p:spTree>
    <p:extLst>
      <p:ext uri="{BB962C8B-B14F-4D97-AF65-F5344CB8AC3E}">
        <p14:creationId xmlns:p14="http://schemas.microsoft.com/office/powerpoint/2010/main" val="233223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0FF00D-27BF-4EBC-E48A-A4C2DDCAD94D}"/>
              </a:ext>
            </a:extLst>
          </p:cNvPr>
          <p:cNvSpPr>
            <a:spLocks noGrp="1"/>
          </p:cNvSpPr>
          <p:nvPr>
            <p:ph type="title"/>
          </p:nvPr>
        </p:nvSpPr>
        <p:spPr>
          <a:xfrm>
            <a:off x="411480" y="991443"/>
            <a:ext cx="4443154" cy="1087819"/>
          </a:xfrm>
        </p:spPr>
        <p:txBody>
          <a:bodyPr anchor="b">
            <a:normAutofit/>
          </a:bodyPr>
          <a:lstStyle/>
          <a:p>
            <a:r>
              <a:rPr lang="en-US" sz="3400"/>
              <a:t>Other Unsupervised ML algorithms</a:t>
            </a:r>
            <a:endParaRPr lang="en-IN" sz="3400"/>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CE0A2F8-D91F-3224-65FD-FFC6822C3354}"/>
              </a:ext>
            </a:extLst>
          </p:cNvPr>
          <p:cNvSpPr>
            <a:spLocks noGrp="1"/>
          </p:cNvSpPr>
          <p:nvPr>
            <p:ph idx="1"/>
          </p:nvPr>
        </p:nvSpPr>
        <p:spPr>
          <a:xfrm>
            <a:off x="411480" y="2684095"/>
            <a:ext cx="4443154" cy="3492868"/>
          </a:xfrm>
        </p:spPr>
        <p:txBody>
          <a:bodyPr>
            <a:normAutofit/>
          </a:bodyPr>
          <a:lstStyle/>
          <a:p>
            <a:r>
              <a:rPr lang="en-US" sz="1800"/>
              <a:t>PCA</a:t>
            </a:r>
          </a:p>
          <a:p>
            <a:r>
              <a:rPr lang="en-US" sz="1800"/>
              <a:t>t-SNE </a:t>
            </a:r>
          </a:p>
          <a:p>
            <a:r>
              <a:rPr lang="en-US" sz="1800"/>
              <a:t>Apriori algorithm</a:t>
            </a:r>
          </a:p>
          <a:p>
            <a:r>
              <a:rPr lang="en-US" sz="1800"/>
              <a:t>DBSCAN etc..</a:t>
            </a:r>
            <a:endParaRPr lang="en-IN" sz="1800"/>
          </a:p>
        </p:txBody>
      </p:sp>
      <p:pic>
        <p:nvPicPr>
          <p:cNvPr id="5" name="Picture 4" descr="A smiley face with a red circle&#10;&#10;Description automatically generated">
            <a:extLst>
              <a:ext uri="{FF2B5EF4-FFF2-40B4-BE49-F238E27FC236}">
                <a16:creationId xmlns:a16="http://schemas.microsoft.com/office/drawing/2014/main" id="{219592ED-789B-4D74-3531-71CD1DE67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816" y="854619"/>
            <a:ext cx="6440424" cy="5093407"/>
          </a:xfrm>
          <a:prstGeom prst="rect">
            <a:avLst/>
          </a:prstGeom>
        </p:spPr>
      </p:pic>
      <p:sp>
        <p:nvSpPr>
          <p:cNvPr id="4" name="Slide Number Placeholder 3">
            <a:extLst>
              <a:ext uri="{FF2B5EF4-FFF2-40B4-BE49-F238E27FC236}">
                <a16:creationId xmlns:a16="http://schemas.microsoft.com/office/drawing/2014/main" id="{AB9B2ACE-D3D5-35F6-1620-8745D6570F24}"/>
              </a:ext>
            </a:extLst>
          </p:cNvPr>
          <p:cNvSpPr>
            <a:spLocks noGrp="1"/>
          </p:cNvSpPr>
          <p:nvPr>
            <p:ph type="sldNum" sz="quarter" idx="12"/>
          </p:nvPr>
        </p:nvSpPr>
        <p:spPr/>
        <p:txBody>
          <a:bodyPr/>
          <a:lstStyle/>
          <a:p>
            <a:fld id="{ABBB5C4C-2618-4A1F-8928-301AA92D01EC}" type="slidenum">
              <a:rPr lang="en-IN" smtClean="0"/>
              <a:t>19</a:t>
            </a:fld>
            <a:endParaRPr lang="en-IN"/>
          </a:p>
        </p:txBody>
      </p:sp>
    </p:spTree>
    <p:extLst>
      <p:ext uri="{BB962C8B-B14F-4D97-AF65-F5344CB8AC3E}">
        <p14:creationId xmlns:p14="http://schemas.microsoft.com/office/powerpoint/2010/main" val="297194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ypebar ready to print a question mark">
            <a:extLst>
              <a:ext uri="{FF2B5EF4-FFF2-40B4-BE49-F238E27FC236}">
                <a16:creationId xmlns:a16="http://schemas.microsoft.com/office/drawing/2014/main" id="{D4AF4C07-ECB4-EEDE-169D-4AF98D64BEEA}"/>
              </a:ext>
            </a:extLst>
          </p:cNvPr>
          <p:cNvPicPr>
            <a:picLocks noChangeAspect="1"/>
          </p:cNvPicPr>
          <p:nvPr/>
        </p:nvPicPr>
        <p:blipFill rotWithShape="1">
          <a:blip r:embed="rId2"/>
          <a:srcRect l="11149" r="17711"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8" name="Freeform: Shape 17">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8E9ACA-C704-3961-152B-0C0406024965}"/>
              </a:ext>
            </a:extLst>
          </p:cNvPr>
          <p:cNvSpPr>
            <a:spLocks noGrp="1"/>
          </p:cNvSpPr>
          <p:nvPr>
            <p:ph type="title"/>
          </p:nvPr>
        </p:nvSpPr>
        <p:spPr>
          <a:xfrm>
            <a:off x="374904" y="856488"/>
            <a:ext cx="4992624" cy="1243584"/>
          </a:xfrm>
        </p:spPr>
        <p:txBody>
          <a:bodyPr anchor="ctr">
            <a:normAutofit/>
          </a:bodyPr>
          <a:lstStyle/>
          <a:p>
            <a:r>
              <a:rPr lang="en-US" sz="3400"/>
              <a:t>Contents...</a:t>
            </a:r>
            <a:endParaRPr lang="en-IN" sz="3400"/>
          </a:p>
        </p:txBody>
      </p:sp>
      <p:sp>
        <p:nvSpPr>
          <p:cNvPr id="22" name="Rectangle 21">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51F4C2D-D008-6357-80F7-42A47D16C41D}"/>
              </a:ext>
            </a:extLst>
          </p:cNvPr>
          <p:cNvSpPr>
            <a:spLocks noGrp="1"/>
          </p:cNvSpPr>
          <p:nvPr>
            <p:ph idx="1"/>
          </p:nvPr>
        </p:nvSpPr>
        <p:spPr>
          <a:xfrm>
            <a:off x="374904" y="2522949"/>
            <a:ext cx="5065776" cy="3402363"/>
          </a:xfrm>
        </p:spPr>
        <p:txBody>
          <a:bodyPr anchor="t">
            <a:normAutofit/>
          </a:bodyPr>
          <a:lstStyle/>
          <a:p>
            <a:r>
              <a:rPr lang="en-US" sz="2000" b="0" i="0">
                <a:effectLst/>
                <a:latin typeface="Söhne"/>
              </a:rPr>
              <a:t>History</a:t>
            </a:r>
          </a:p>
          <a:p>
            <a:r>
              <a:rPr lang="en-US" sz="2000" b="0" i="0">
                <a:effectLst/>
                <a:latin typeface="Söhne"/>
              </a:rPr>
              <a:t>What is Machine Learning?</a:t>
            </a:r>
          </a:p>
          <a:p>
            <a:r>
              <a:rPr lang="en-US" sz="2000" b="0" i="0">
                <a:effectLst/>
                <a:latin typeface="Söhne"/>
              </a:rPr>
              <a:t>Types of Machine Learning</a:t>
            </a:r>
          </a:p>
          <a:p>
            <a:r>
              <a:rPr lang="en-US" sz="2000" b="0" i="0">
                <a:effectLst/>
                <a:latin typeface="Söhne"/>
              </a:rPr>
              <a:t>Key Terminologies</a:t>
            </a:r>
          </a:p>
          <a:p>
            <a:r>
              <a:rPr lang="en-US" sz="2000" b="0" i="0">
                <a:effectLst/>
                <a:latin typeface="Söhne"/>
              </a:rPr>
              <a:t>Data Preprocessing</a:t>
            </a:r>
          </a:p>
          <a:p>
            <a:r>
              <a:rPr lang="en-US" sz="2000" b="0" i="0">
                <a:effectLst/>
                <a:latin typeface="Söhne"/>
              </a:rPr>
              <a:t>Feature Selection and Feature Engineering.</a:t>
            </a:r>
          </a:p>
          <a:p>
            <a:r>
              <a:rPr lang="en-US" sz="2000" b="0" i="0">
                <a:effectLst/>
                <a:latin typeface="Söhne"/>
              </a:rPr>
              <a:t>Model Training and Evaluation.</a:t>
            </a:r>
          </a:p>
          <a:p>
            <a:r>
              <a:rPr lang="en-US" sz="2000" b="0" i="0">
                <a:effectLst/>
                <a:latin typeface="Söhne"/>
              </a:rPr>
              <a:t>Evaluation Metrics</a:t>
            </a:r>
          </a:p>
        </p:txBody>
      </p:sp>
      <p:sp>
        <p:nvSpPr>
          <p:cNvPr id="4" name="Slide Number Placeholder 3">
            <a:extLst>
              <a:ext uri="{FF2B5EF4-FFF2-40B4-BE49-F238E27FC236}">
                <a16:creationId xmlns:a16="http://schemas.microsoft.com/office/drawing/2014/main" id="{DF52F450-315D-B4A6-42BE-4D343DAC6C21}"/>
              </a:ext>
            </a:extLst>
          </p:cNvPr>
          <p:cNvSpPr>
            <a:spLocks noGrp="1"/>
          </p:cNvSpPr>
          <p:nvPr>
            <p:ph type="sldNum" sz="quarter" idx="12"/>
          </p:nvPr>
        </p:nvSpPr>
        <p:spPr/>
        <p:txBody>
          <a:bodyPr/>
          <a:lstStyle/>
          <a:p>
            <a:fld id="{ABBB5C4C-2618-4A1F-8928-301AA92D01EC}" type="slidenum">
              <a:rPr lang="en-IN" smtClean="0"/>
              <a:t>2</a:t>
            </a:fld>
            <a:endParaRPr lang="en-IN"/>
          </a:p>
        </p:txBody>
      </p:sp>
    </p:spTree>
    <p:extLst>
      <p:ext uri="{BB962C8B-B14F-4D97-AF65-F5344CB8AC3E}">
        <p14:creationId xmlns:p14="http://schemas.microsoft.com/office/powerpoint/2010/main" val="2064225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23847-FEEB-3ADA-D5DA-9C6EE29A89D7}"/>
              </a:ext>
            </a:extLst>
          </p:cNvPr>
          <p:cNvSpPr>
            <a:spLocks noGrp="1"/>
          </p:cNvSpPr>
          <p:nvPr>
            <p:ph type="title"/>
          </p:nvPr>
        </p:nvSpPr>
        <p:spPr>
          <a:xfrm>
            <a:off x="841248" y="256032"/>
            <a:ext cx="10506456" cy="1014984"/>
          </a:xfrm>
        </p:spPr>
        <p:txBody>
          <a:bodyPr anchor="b">
            <a:normAutofit/>
          </a:bodyPr>
          <a:lstStyle/>
          <a:p>
            <a:r>
              <a:rPr lang="en-US" dirty="0"/>
              <a:t>Semi-supervised ML</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432963B-C69A-9F9A-C963-78B64C18786B}"/>
              </a:ext>
            </a:extLst>
          </p:cNvPr>
          <p:cNvGraphicFramePr>
            <a:graphicFrameLocks noGrp="1"/>
          </p:cNvGraphicFramePr>
          <p:nvPr>
            <p:ph idx="1"/>
            <p:extLst>
              <p:ext uri="{D42A27DB-BD31-4B8C-83A1-F6EECF244321}">
                <p14:modId xmlns:p14="http://schemas.microsoft.com/office/powerpoint/2010/main" val="386931945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920178C-21C5-F01E-EBF8-555CDCC95F1A}"/>
              </a:ext>
            </a:extLst>
          </p:cNvPr>
          <p:cNvSpPr>
            <a:spLocks noGrp="1"/>
          </p:cNvSpPr>
          <p:nvPr>
            <p:ph type="sldNum" sz="quarter" idx="12"/>
          </p:nvPr>
        </p:nvSpPr>
        <p:spPr/>
        <p:txBody>
          <a:bodyPr/>
          <a:lstStyle/>
          <a:p>
            <a:fld id="{ABBB5C4C-2618-4A1F-8928-301AA92D01EC}" type="slidenum">
              <a:rPr lang="en-IN" smtClean="0"/>
              <a:t>20</a:t>
            </a:fld>
            <a:endParaRPr lang="en-IN"/>
          </a:p>
        </p:txBody>
      </p:sp>
    </p:spTree>
    <p:extLst>
      <p:ext uri="{BB962C8B-B14F-4D97-AF65-F5344CB8AC3E}">
        <p14:creationId xmlns:p14="http://schemas.microsoft.com/office/powerpoint/2010/main" val="126584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DD3A4-60B2-7FB9-4887-BFF856A3BDC7}"/>
              </a:ext>
            </a:extLst>
          </p:cNvPr>
          <p:cNvSpPr>
            <a:spLocks noGrp="1"/>
          </p:cNvSpPr>
          <p:nvPr>
            <p:ph type="title"/>
          </p:nvPr>
        </p:nvSpPr>
        <p:spPr>
          <a:xfrm>
            <a:off x="411480" y="991443"/>
            <a:ext cx="4443154" cy="1087819"/>
          </a:xfrm>
        </p:spPr>
        <p:txBody>
          <a:bodyPr anchor="b">
            <a:normAutofit/>
          </a:bodyPr>
          <a:lstStyle/>
          <a:p>
            <a:r>
              <a:rPr lang="en-US" sz="3400"/>
              <a:t>Semi-supervised ML</a:t>
            </a:r>
            <a:endParaRPr lang="en-IN" sz="3400"/>
          </a:p>
        </p:txBody>
      </p:sp>
      <p:sp>
        <p:nvSpPr>
          <p:cNvPr id="16" name="Rectangle 1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17B0318-B7F8-0AAC-B7FD-7F2D7D55F239}"/>
              </a:ext>
            </a:extLst>
          </p:cNvPr>
          <p:cNvSpPr>
            <a:spLocks noGrp="1"/>
          </p:cNvSpPr>
          <p:nvPr>
            <p:ph idx="1"/>
          </p:nvPr>
        </p:nvSpPr>
        <p:spPr>
          <a:xfrm>
            <a:off x="411480" y="2684095"/>
            <a:ext cx="5130027" cy="3868501"/>
          </a:xfrm>
        </p:spPr>
        <p:txBody>
          <a:bodyPr>
            <a:normAutofit/>
          </a:bodyPr>
          <a:lstStyle/>
          <a:p>
            <a:r>
              <a:rPr lang="en-US" sz="1800" b="0" i="0">
                <a:effectLst/>
                <a:latin typeface="Söhne"/>
              </a:rPr>
              <a:t>Applications:</a:t>
            </a:r>
          </a:p>
          <a:p>
            <a:pPr lvl="1">
              <a:buFont typeface="Wingdings" panose="05000000000000000000" pitchFamily="2" charset="2"/>
              <a:buChar char="Ø"/>
            </a:pPr>
            <a:r>
              <a:rPr lang="en-US" sz="1800" b="0" i="0">
                <a:effectLst/>
                <a:latin typeface="Söhne"/>
              </a:rPr>
              <a:t>Text Classification with Limited Labeled Data</a:t>
            </a:r>
            <a:endParaRPr lang="en-US" sz="1800">
              <a:latin typeface="Söhne"/>
            </a:endParaRPr>
          </a:p>
          <a:p>
            <a:pPr lvl="1">
              <a:buFont typeface="Wingdings" panose="05000000000000000000" pitchFamily="2" charset="2"/>
              <a:buChar char="Ø"/>
            </a:pPr>
            <a:r>
              <a:rPr lang="en-US" sz="1800" b="0" i="0">
                <a:effectLst/>
                <a:latin typeface="Söhne"/>
              </a:rPr>
              <a:t>Image Classification with Partial Labels</a:t>
            </a:r>
          </a:p>
          <a:p>
            <a:pPr lvl="1">
              <a:buFont typeface="Wingdings" panose="05000000000000000000" pitchFamily="2" charset="2"/>
              <a:buChar char="Ø"/>
            </a:pPr>
            <a:r>
              <a:rPr lang="en-IN" sz="1800" b="0" i="0">
                <a:effectLst/>
                <a:latin typeface="Söhne"/>
              </a:rPr>
              <a:t>Fraud Detection in Financial Transactions</a:t>
            </a:r>
            <a:endParaRPr lang="en-US" sz="1800">
              <a:latin typeface="Söhne"/>
            </a:endParaRPr>
          </a:p>
          <a:p>
            <a:pPr lvl="1">
              <a:buFont typeface="Wingdings" panose="05000000000000000000" pitchFamily="2" charset="2"/>
              <a:buChar char="Ø"/>
            </a:pPr>
            <a:r>
              <a:rPr lang="en-IN" sz="1800" b="0" i="0">
                <a:effectLst/>
                <a:latin typeface="Söhne"/>
              </a:rPr>
              <a:t>Image Segmentation</a:t>
            </a:r>
            <a:endParaRPr lang="en-US" sz="1800" b="0" i="0">
              <a:effectLst/>
              <a:latin typeface="Söhne"/>
            </a:endParaRPr>
          </a:p>
          <a:p>
            <a:pPr lvl="1">
              <a:buFont typeface="Wingdings" panose="05000000000000000000" pitchFamily="2" charset="2"/>
              <a:buChar char="Ø"/>
            </a:pPr>
            <a:r>
              <a:rPr lang="en-US" sz="1800" b="0" i="0">
                <a:effectLst/>
                <a:latin typeface="Söhne"/>
              </a:rPr>
              <a:t>Speech Recognition with Limited Transcriptions etc</a:t>
            </a:r>
            <a:endParaRPr lang="en-IN" sz="1800"/>
          </a:p>
          <a:p>
            <a:endParaRPr lang="en-IN" sz="1800"/>
          </a:p>
        </p:txBody>
      </p:sp>
      <p:pic>
        <p:nvPicPr>
          <p:cNvPr id="4" name="Picture 5" descr="A Primer on Semi-Supervised Learning — Part 1 | by Neeraj varshney ...">
            <a:extLst>
              <a:ext uri="{FF2B5EF4-FFF2-40B4-BE49-F238E27FC236}">
                <a16:creationId xmlns:a16="http://schemas.microsoft.com/office/drawing/2014/main" id="{FD955B8E-1E1C-4E8B-AAFA-0C017AB671E1}"/>
              </a:ext>
            </a:extLst>
          </p:cNvPr>
          <p:cNvPicPr>
            <a:picLocks noChangeAspect="1"/>
          </p:cNvPicPr>
          <p:nvPr/>
        </p:nvPicPr>
        <p:blipFill>
          <a:blip r:embed="rId2"/>
          <a:stretch>
            <a:fillRect/>
          </a:stretch>
        </p:blipFill>
        <p:spPr>
          <a:xfrm>
            <a:off x="5385816" y="2362805"/>
            <a:ext cx="6440424" cy="2077036"/>
          </a:xfrm>
          <a:prstGeom prst="rect">
            <a:avLst/>
          </a:prstGeom>
        </p:spPr>
      </p:pic>
      <p:sp>
        <p:nvSpPr>
          <p:cNvPr id="5" name="Slide Number Placeholder 4">
            <a:extLst>
              <a:ext uri="{FF2B5EF4-FFF2-40B4-BE49-F238E27FC236}">
                <a16:creationId xmlns:a16="http://schemas.microsoft.com/office/drawing/2014/main" id="{141E308F-5C7D-DC99-001E-52C565ABECD6}"/>
              </a:ext>
            </a:extLst>
          </p:cNvPr>
          <p:cNvSpPr>
            <a:spLocks noGrp="1"/>
          </p:cNvSpPr>
          <p:nvPr>
            <p:ph type="sldNum" sz="quarter" idx="12"/>
          </p:nvPr>
        </p:nvSpPr>
        <p:spPr/>
        <p:txBody>
          <a:bodyPr/>
          <a:lstStyle/>
          <a:p>
            <a:fld id="{ABBB5C4C-2618-4A1F-8928-301AA92D01EC}" type="slidenum">
              <a:rPr lang="en-IN" smtClean="0"/>
              <a:t>21</a:t>
            </a:fld>
            <a:endParaRPr lang="en-IN"/>
          </a:p>
        </p:txBody>
      </p:sp>
    </p:spTree>
    <p:extLst>
      <p:ext uri="{BB962C8B-B14F-4D97-AF65-F5344CB8AC3E}">
        <p14:creationId xmlns:p14="http://schemas.microsoft.com/office/powerpoint/2010/main" val="1766634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6" name="Picture 4" descr="3D rendering of game pieces tied together with a rope">
            <a:extLst>
              <a:ext uri="{FF2B5EF4-FFF2-40B4-BE49-F238E27FC236}">
                <a16:creationId xmlns:a16="http://schemas.microsoft.com/office/drawing/2014/main" id="{DFB58313-961F-4AA4-2EA9-11716C714B6C}"/>
              </a:ext>
            </a:extLst>
          </p:cNvPr>
          <p:cNvPicPr>
            <a:picLocks noChangeAspect="1"/>
          </p:cNvPicPr>
          <p:nvPr/>
        </p:nvPicPr>
        <p:blipFill rotWithShape="1">
          <a:blip r:embed="rId3">
            <a:alphaModFix amt="60000"/>
          </a:blip>
          <a:srcRect t="24980" r="6" b="6"/>
          <a:stretch/>
        </p:blipFill>
        <p:spPr>
          <a:xfrm>
            <a:off x="20" y="10"/>
            <a:ext cx="12188932" cy="6857990"/>
          </a:xfrm>
          <a:prstGeom prst="rect">
            <a:avLst/>
          </a:prstGeom>
        </p:spPr>
      </p:pic>
      <p:sp>
        <p:nvSpPr>
          <p:cNvPr id="2" name="Title 1">
            <a:extLst>
              <a:ext uri="{FF2B5EF4-FFF2-40B4-BE49-F238E27FC236}">
                <a16:creationId xmlns:a16="http://schemas.microsoft.com/office/drawing/2014/main" id="{5A00CA6D-7FEA-1A83-4938-7CB92C9A931A}"/>
              </a:ext>
            </a:extLst>
          </p:cNvPr>
          <p:cNvSpPr>
            <a:spLocks noGrp="1"/>
          </p:cNvSpPr>
          <p:nvPr>
            <p:ph type="title"/>
          </p:nvPr>
        </p:nvSpPr>
        <p:spPr>
          <a:xfrm>
            <a:off x="118726" y="144976"/>
            <a:ext cx="6571404" cy="794106"/>
          </a:xfrm>
        </p:spPr>
        <p:txBody>
          <a:bodyPr anchor="b">
            <a:normAutofit/>
          </a:bodyPr>
          <a:lstStyle/>
          <a:p>
            <a:pPr algn="ctr"/>
            <a:r>
              <a:rPr lang="en-US" sz="4800">
                <a:solidFill>
                  <a:srgbClr val="FFFFFF"/>
                </a:solidFill>
              </a:rPr>
              <a:t>Reinforcement learning</a:t>
            </a:r>
            <a:endParaRPr lang="en-IN" sz="4800">
              <a:solidFill>
                <a:srgbClr val="FFFFFF"/>
              </a:solidFill>
            </a:endParaRPr>
          </a:p>
        </p:txBody>
      </p:sp>
      <p:sp>
        <p:nvSpPr>
          <p:cNvPr id="3" name="Content Placeholder 2">
            <a:extLst>
              <a:ext uri="{FF2B5EF4-FFF2-40B4-BE49-F238E27FC236}">
                <a16:creationId xmlns:a16="http://schemas.microsoft.com/office/drawing/2014/main" id="{ECC63B3D-980B-A7B5-2198-8183D76A7B3B}"/>
              </a:ext>
            </a:extLst>
          </p:cNvPr>
          <p:cNvSpPr>
            <a:spLocks noGrp="1"/>
          </p:cNvSpPr>
          <p:nvPr>
            <p:ph idx="1"/>
          </p:nvPr>
        </p:nvSpPr>
        <p:spPr>
          <a:xfrm>
            <a:off x="301177" y="988364"/>
            <a:ext cx="7923685" cy="1626851"/>
          </a:xfrm>
        </p:spPr>
        <p:txBody>
          <a:bodyPr anchor="t">
            <a:normAutofit/>
          </a:bodyPr>
          <a:lstStyle/>
          <a:p>
            <a:r>
              <a:rPr lang="en-US" sz="1800" b="1" dirty="0">
                <a:solidFill>
                  <a:srgbClr val="FFFFFF"/>
                </a:solidFill>
              </a:rPr>
              <a:t>Learning through interaction</a:t>
            </a:r>
            <a:endParaRPr lang="en-US" b="1" dirty="0">
              <a:cs typeface="Calibri"/>
            </a:endParaRPr>
          </a:p>
          <a:p>
            <a:r>
              <a:rPr lang="en-US" sz="1800" b="1" dirty="0">
                <a:solidFill>
                  <a:srgbClr val="FFFFFF"/>
                </a:solidFill>
              </a:rPr>
              <a:t>No label</a:t>
            </a:r>
            <a:r>
              <a:rPr lang="en-IN" sz="1800" b="1" dirty="0">
                <a:solidFill>
                  <a:srgbClr val="FFFFFF"/>
                </a:solidFill>
              </a:rPr>
              <a:t>s</a:t>
            </a:r>
            <a:endParaRPr lang="en-IN" sz="1800" b="1" dirty="0">
              <a:solidFill>
                <a:srgbClr val="FFFFFF"/>
              </a:solidFill>
              <a:cs typeface="Calibri" panose="020F0502020204030204"/>
            </a:endParaRPr>
          </a:p>
          <a:p>
            <a:r>
              <a:rPr lang="en-US" sz="1800" b="1" dirty="0">
                <a:solidFill>
                  <a:srgbClr val="FFFFFF"/>
                </a:solidFill>
                <a:latin typeface="Söhne"/>
              </a:rPr>
              <a:t>The a</a:t>
            </a:r>
            <a:r>
              <a:rPr lang="en-US" sz="1800" b="1" i="0" dirty="0">
                <a:solidFill>
                  <a:srgbClr val="FFFFFF"/>
                </a:solidFill>
                <a:effectLst/>
                <a:latin typeface="Söhne"/>
              </a:rPr>
              <a:t>gent learns to make decisions by interacting with an environment.</a:t>
            </a:r>
          </a:p>
          <a:p>
            <a:r>
              <a:rPr lang="en-US" sz="1800" b="1" dirty="0">
                <a:solidFill>
                  <a:srgbClr val="FFFFFF"/>
                </a:solidFill>
                <a:latin typeface="Söhne"/>
              </a:rPr>
              <a:t>The agent takes feedback (</a:t>
            </a:r>
            <a:r>
              <a:rPr lang="en-IN" sz="1800" b="1" i="0" dirty="0">
                <a:solidFill>
                  <a:srgbClr val="FFFFFF"/>
                </a:solidFill>
                <a:effectLst/>
                <a:latin typeface="Söhne"/>
              </a:rPr>
              <a:t>rewards or punishments</a:t>
            </a:r>
            <a:r>
              <a:rPr lang="en-IN" sz="1800" b="1" dirty="0">
                <a:solidFill>
                  <a:srgbClr val="FFFFFF"/>
                </a:solidFill>
                <a:latin typeface="Söhne"/>
              </a:rPr>
              <a:t>) and improves.</a:t>
            </a:r>
            <a:endParaRPr lang="en-US" sz="1800" b="1" dirty="0">
              <a:solidFill>
                <a:srgbClr val="FFFFFF"/>
              </a:solidFill>
              <a:cs typeface="Calibri" panose="020F0502020204030204"/>
            </a:endParaRPr>
          </a:p>
        </p:txBody>
      </p:sp>
      <p:pic>
        <p:nvPicPr>
          <p:cNvPr id="4" name="Picture 3" descr="A diagram of a agent and environment&#10;&#10;Description automatically generated">
            <a:extLst>
              <a:ext uri="{FF2B5EF4-FFF2-40B4-BE49-F238E27FC236}">
                <a16:creationId xmlns:a16="http://schemas.microsoft.com/office/drawing/2014/main" id="{4768A518-6B7C-E785-6D8D-53257AE4C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19" y="3073120"/>
            <a:ext cx="5505904" cy="2120946"/>
          </a:xfrm>
          <a:prstGeom prst="rect">
            <a:avLst/>
          </a:prstGeom>
        </p:spPr>
      </p:pic>
      <p:pic>
        <p:nvPicPr>
          <p:cNvPr id="8" name="Picture 7" descr="A cartoon character walking on a green field&#10;&#10;Description automatically generated">
            <a:extLst>
              <a:ext uri="{FF2B5EF4-FFF2-40B4-BE49-F238E27FC236}">
                <a16:creationId xmlns:a16="http://schemas.microsoft.com/office/drawing/2014/main" id="{07624C66-90EC-0BE9-D73D-E94DE6C21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1555" y="3074020"/>
            <a:ext cx="5049591" cy="2840395"/>
          </a:xfrm>
          <a:prstGeom prst="rect">
            <a:avLst/>
          </a:prstGeom>
        </p:spPr>
      </p:pic>
      <p:sp>
        <p:nvSpPr>
          <p:cNvPr id="5" name="Slide Number Placeholder 4">
            <a:extLst>
              <a:ext uri="{FF2B5EF4-FFF2-40B4-BE49-F238E27FC236}">
                <a16:creationId xmlns:a16="http://schemas.microsoft.com/office/drawing/2014/main" id="{39F425EC-2D7D-0B3E-1A2B-FC6B061866CE}"/>
              </a:ext>
            </a:extLst>
          </p:cNvPr>
          <p:cNvSpPr>
            <a:spLocks noGrp="1"/>
          </p:cNvSpPr>
          <p:nvPr>
            <p:ph type="sldNum" sz="quarter" idx="12"/>
          </p:nvPr>
        </p:nvSpPr>
        <p:spPr/>
        <p:txBody>
          <a:bodyPr/>
          <a:lstStyle/>
          <a:p>
            <a:fld id="{ABBB5C4C-2618-4A1F-8928-301AA92D01EC}" type="slidenum">
              <a:rPr lang="en-IN" smtClean="0"/>
              <a:t>22</a:t>
            </a:fld>
            <a:endParaRPr lang="en-IN"/>
          </a:p>
        </p:txBody>
      </p:sp>
    </p:spTree>
    <p:extLst>
      <p:ext uri="{BB962C8B-B14F-4D97-AF65-F5344CB8AC3E}">
        <p14:creationId xmlns:p14="http://schemas.microsoft.com/office/powerpoint/2010/main" val="2396565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A diagram of a neural network&#10;&#10;Description automatically generated">
            <a:extLst>
              <a:ext uri="{FF2B5EF4-FFF2-40B4-BE49-F238E27FC236}">
                <a16:creationId xmlns:a16="http://schemas.microsoft.com/office/drawing/2014/main" id="{FAD3ACDD-CE35-3534-AD7A-5FCE1D7FCF1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4362" t="6005" r="30193" b="-1"/>
          <a:stretch/>
        </p:blipFill>
        <p:spPr>
          <a:xfrm>
            <a:off x="3523488" y="10"/>
            <a:ext cx="8668512" cy="6857990"/>
          </a:xfrm>
          <a:prstGeom prst="rect">
            <a:avLst/>
          </a:prstGeom>
        </p:spPr>
      </p:pic>
      <p:sp>
        <p:nvSpPr>
          <p:cNvPr id="36" name="Rectangle 3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A1678D-C76C-E014-D908-84968E8F393E}"/>
              </a:ext>
            </a:extLst>
          </p:cNvPr>
          <p:cNvSpPr>
            <a:spLocks noGrp="1"/>
          </p:cNvSpPr>
          <p:nvPr>
            <p:ph type="title"/>
          </p:nvPr>
        </p:nvSpPr>
        <p:spPr>
          <a:xfrm>
            <a:off x="371094" y="1161288"/>
            <a:ext cx="3438144" cy="1124712"/>
          </a:xfrm>
        </p:spPr>
        <p:txBody>
          <a:bodyPr anchor="b">
            <a:normAutofit/>
          </a:bodyPr>
          <a:lstStyle/>
          <a:p>
            <a:r>
              <a:rPr lang="en-US" sz="2800"/>
              <a:t>Reinforcement learning</a:t>
            </a:r>
            <a:endParaRPr lang="en-IN" sz="2800"/>
          </a:p>
        </p:txBody>
      </p:sp>
      <p:sp>
        <p:nvSpPr>
          <p:cNvPr id="38" name="Rectangle 3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ECD484A-F4A5-7839-AD68-F5B7BCAF0685}"/>
              </a:ext>
            </a:extLst>
          </p:cNvPr>
          <p:cNvSpPr>
            <a:spLocks noGrp="1"/>
          </p:cNvSpPr>
          <p:nvPr>
            <p:ph idx="1"/>
          </p:nvPr>
        </p:nvSpPr>
        <p:spPr>
          <a:xfrm>
            <a:off x="392558" y="2718054"/>
            <a:ext cx="6486906" cy="2241343"/>
          </a:xfrm>
        </p:spPr>
        <p:txBody>
          <a:bodyPr anchor="t">
            <a:normAutofit/>
          </a:bodyPr>
          <a:lstStyle/>
          <a:p>
            <a:r>
              <a:rPr lang="en-IN" sz="1700"/>
              <a:t>Algorithms</a:t>
            </a:r>
          </a:p>
          <a:p>
            <a:pPr lvl="1">
              <a:buFont typeface="Wingdings" panose="05000000000000000000" pitchFamily="2" charset="2"/>
              <a:buChar char="Ø"/>
            </a:pPr>
            <a:r>
              <a:rPr lang="en-IN" sz="1700"/>
              <a:t>Q-Learning</a:t>
            </a:r>
          </a:p>
          <a:p>
            <a:pPr lvl="1">
              <a:buFont typeface="Wingdings" panose="05000000000000000000" pitchFamily="2" charset="2"/>
              <a:buChar char="Ø"/>
            </a:pPr>
            <a:r>
              <a:rPr lang="en-IN" sz="1700"/>
              <a:t>Deep Q Networks (DQN)</a:t>
            </a:r>
          </a:p>
          <a:p>
            <a:pPr lvl="1">
              <a:buFont typeface="Wingdings" panose="05000000000000000000" pitchFamily="2" charset="2"/>
              <a:buChar char="Ø"/>
            </a:pPr>
            <a:r>
              <a:rPr lang="en-IN" sz="1700"/>
              <a:t>Policy gradient methods</a:t>
            </a:r>
          </a:p>
          <a:p>
            <a:pPr lvl="1">
              <a:buFont typeface="Wingdings" panose="05000000000000000000" pitchFamily="2" charset="2"/>
              <a:buChar char="Ø"/>
            </a:pPr>
            <a:r>
              <a:rPr lang="en-IN" sz="1700"/>
              <a:t>Actor critic methods</a:t>
            </a:r>
          </a:p>
          <a:p>
            <a:pPr lvl="1">
              <a:buFont typeface="Wingdings" panose="05000000000000000000" pitchFamily="2" charset="2"/>
              <a:buChar char="Ø"/>
            </a:pPr>
            <a:r>
              <a:rPr lang="en-IN" sz="1700"/>
              <a:t>Monte Carlo Tree Search etc</a:t>
            </a:r>
          </a:p>
        </p:txBody>
      </p:sp>
      <p:sp>
        <p:nvSpPr>
          <p:cNvPr id="11" name="TextBox 10">
            <a:extLst>
              <a:ext uri="{FF2B5EF4-FFF2-40B4-BE49-F238E27FC236}">
                <a16:creationId xmlns:a16="http://schemas.microsoft.com/office/drawing/2014/main" id="{D2D07397-D2C4-FC57-3523-4111BAB73747}"/>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4" name="Slide Number Placeholder 3">
            <a:extLst>
              <a:ext uri="{FF2B5EF4-FFF2-40B4-BE49-F238E27FC236}">
                <a16:creationId xmlns:a16="http://schemas.microsoft.com/office/drawing/2014/main" id="{82E24ABB-3798-2B1E-9AC7-5AD2F93544C0}"/>
              </a:ext>
            </a:extLst>
          </p:cNvPr>
          <p:cNvSpPr>
            <a:spLocks noGrp="1"/>
          </p:cNvSpPr>
          <p:nvPr>
            <p:ph type="sldNum" sz="quarter" idx="12"/>
          </p:nvPr>
        </p:nvSpPr>
        <p:spPr/>
        <p:txBody>
          <a:bodyPr/>
          <a:lstStyle/>
          <a:p>
            <a:fld id="{ABBB5C4C-2618-4A1F-8928-301AA92D01EC}" type="slidenum">
              <a:rPr lang="en-IN" smtClean="0"/>
              <a:t>23</a:t>
            </a:fld>
            <a:endParaRPr lang="en-IN"/>
          </a:p>
        </p:txBody>
      </p:sp>
    </p:spTree>
    <p:extLst>
      <p:ext uri="{BB962C8B-B14F-4D97-AF65-F5344CB8AC3E}">
        <p14:creationId xmlns:p14="http://schemas.microsoft.com/office/powerpoint/2010/main" val="242579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D01A89-9702-9483-4101-154317E7DB99}"/>
              </a:ext>
            </a:extLst>
          </p:cNvPr>
          <p:cNvSpPr>
            <a:spLocks noGrp="1"/>
          </p:cNvSpPr>
          <p:nvPr>
            <p:ph type="title"/>
          </p:nvPr>
        </p:nvSpPr>
        <p:spPr/>
        <p:txBody>
          <a:bodyPr/>
          <a:lstStyle/>
          <a:p>
            <a:r>
              <a:rPr lang="en-IN" dirty="0"/>
              <a:t>ML Life Cycle</a:t>
            </a:r>
          </a:p>
        </p:txBody>
      </p:sp>
      <p:graphicFrame>
        <p:nvGraphicFramePr>
          <p:cNvPr id="4" name="Content Placeholder 3">
            <a:extLst>
              <a:ext uri="{FF2B5EF4-FFF2-40B4-BE49-F238E27FC236}">
                <a16:creationId xmlns:a16="http://schemas.microsoft.com/office/drawing/2014/main" id="{D62FD005-29F9-D2D2-7008-CC8CCF552045}"/>
              </a:ext>
            </a:extLst>
          </p:cNvPr>
          <p:cNvGraphicFramePr>
            <a:graphicFrameLocks noGrp="1"/>
          </p:cNvGraphicFramePr>
          <p:nvPr>
            <p:ph idx="1"/>
            <p:extLst>
              <p:ext uri="{D42A27DB-BD31-4B8C-83A1-F6EECF244321}">
                <p14:modId xmlns:p14="http://schemas.microsoft.com/office/powerpoint/2010/main" val="1865760824"/>
              </p:ext>
            </p:extLst>
          </p:nvPr>
        </p:nvGraphicFramePr>
        <p:xfrm>
          <a:off x="1023024" y="1265947"/>
          <a:ext cx="9346661" cy="5226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EDC0BE5-1BED-A13D-4A1F-0EBAB2FB135D}"/>
              </a:ext>
            </a:extLst>
          </p:cNvPr>
          <p:cNvSpPr>
            <a:spLocks noGrp="1"/>
          </p:cNvSpPr>
          <p:nvPr>
            <p:ph type="sldNum" sz="quarter" idx="12"/>
          </p:nvPr>
        </p:nvSpPr>
        <p:spPr/>
        <p:txBody>
          <a:bodyPr/>
          <a:lstStyle/>
          <a:p>
            <a:fld id="{ABBB5C4C-2618-4A1F-8928-301AA92D01EC}" type="slidenum">
              <a:rPr lang="en-IN" smtClean="0"/>
              <a:t>24</a:t>
            </a:fld>
            <a:endParaRPr lang="en-IN"/>
          </a:p>
        </p:txBody>
      </p:sp>
    </p:spTree>
    <p:extLst>
      <p:ext uri="{BB962C8B-B14F-4D97-AF65-F5344CB8AC3E}">
        <p14:creationId xmlns:p14="http://schemas.microsoft.com/office/powerpoint/2010/main" val="1021127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B97F4F-459C-8140-79F3-3E4BF8CD5C6D}"/>
              </a:ext>
            </a:extLst>
          </p:cNvPr>
          <p:cNvSpPr>
            <a:spLocks noGrp="1"/>
          </p:cNvSpPr>
          <p:nvPr>
            <p:ph type="title"/>
          </p:nvPr>
        </p:nvSpPr>
        <p:spPr>
          <a:xfrm>
            <a:off x="621792" y="1161288"/>
            <a:ext cx="3602736" cy="4526280"/>
          </a:xfrm>
        </p:spPr>
        <p:txBody>
          <a:bodyPr>
            <a:normAutofit/>
          </a:bodyPr>
          <a:lstStyle/>
          <a:p>
            <a:r>
              <a:rPr lang="en-US" sz="4000" b="0" i="0">
                <a:effectLst/>
                <a:latin typeface="Söhne"/>
              </a:rPr>
              <a:t>Data Preprocessing</a:t>
            </a:r>
            <a:endParaRPr lang="en-IN" sz="400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0D9B882D-B148-B196-147C-7C7B2EF8430D}"/>
              </a:ext>
            </a:extLst>
          </p:cNvPr>
          <p:cNvGraphicFramePr>
            <a:graphicFrameLocks noGrp="1"/>
          </p:cNvGraphicFramePr>
          <p:nvPr>
            <p:ph idx="1"/>
            <p:extLst>
              <p:ext uri="{D42A27DB-BD31-4B8C-83A1-F6EECF244321}">
                <p14:modId xmlns:p14="http://schemas.microsoft.com/office/powerpoint/2010/main" val="37423640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B6508C75-9ED5-B1BE-2E5D-BDDD6497C8D3}"/>
              </a:ext>
            </a:extLst>
          </p:cNvPr>
          <p:cNvSpPr>
            <a:spLocks noGrp="1"/>
          </p:cNvSpPr>
          <p:nvPr>
            <p:ph type="sldNum" sz="quarter" idx="12"/>
          </p:nvPr>
        </p:nvSpPr>
        <p:spPr/>
        <p:txBody>
          <a:bodyPr/>
          <a:lstStyle/>
          <a:p>
            <a:fld id="{ABBB5C4C-2618-4A1F-8928-301AA92D01EC}" type="slidenum">
              <a:rPr lang="en-IN" smtClean="0"/>
              <a:t>25</a:t>
            </a:fld>
            <a:endParaRPr lang="en-IN"/>
          </a:p>
        </p:txBody>
      </p:sp>
    </p:spTree>
    <p:extLst>
      <p:ext uri="{BB962C8B-B14F-4D97-AF65-F5344CB8AC3E}">
        <p14:creationId xmlns:p14="http://schemas.microsoft.com/office/powerpoint/2010/main" val="3965737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0BDFA-CA67-05E0-7300-CA97270E9FE9}"/>
              </a:ext>
            </a:extLst>
          </p:cNvPr>
          <p:cNvSpPr>
            <a:spLocks noGrp="1"/>
          </p:cNvSpPr>
          <p:nvPr>
            <p:ph type="title"/>
          </p:nvPr>
        </p:nvSpPr>
        <p:spPr>
          <a:xfrm>
            <a:off x="411480" y="987552"/>
            <a:ext cx="4485861" cy="1088136"/>
          </a:xfrm>
        </p:spPr>
        <p:txBody>
          <a:bodyPr anchor="b">
            <a:normAutofit/>
          </a:bodyPr>
          <a:lstStyle/>
          <a:p>
            <a:r>
              <a:rPr lang="en-IN" sz="3400"/>
              <a:t>i) Data Cleaning/ Cleansing/ Scrubbing</a:t>
            </a:r>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2708D5D-9717-268D-7882-42B99B0F5ADC}"/>
              </a:ext>
            </a:extLst>
          </p:cNvPr>
          <p:cNvSpPr>
            <a:spLocks noGrp="1"/>
          </p:cNvSpPr>
          <p:nvPr>
            <p:ph idx="1"/>
          </p:nvPr>
        </p:nvSpPr>
        <p:spPr>
          <a:xfrm>
            <a:off x="411479" y="2688336"/>
            <a:ext cx="6677524" cy="3938617"/>
          </a:xfrm>
        </p:spPr>
        <p:txBody>
          <a:bodyPr anchor="t">
            <a:normAutofit/>
          </a:bodyPr>
          <a:lstStyle/>
          <a:p>
            <a:r>
              <a:rPr lang="en-US" sz="1100" b="0" i="0">
                <a:effectLst/>
                <a:latin typeface="Söhne"/>
              </a:rPr>
              <a:t>It is the process of identifying and correcting or removing errors, inconsistencies, and inaccuracies in a dataset to improve its quality and reliability.</a:t>
            </a:r>
          </a:p>
          <a:p>
            <a:endParaRPr lang="en-US" sz="1100" b="0" i="0">
              <a:effectLst/>
              <a:latin typeface="Söhne"/>
            </a:endParaRPr>
          </a:p>
          <a:p>
            <a:r>
              <a:rPr lang="en-US" sz="1100">
                <a:latin typeface="Söhne"/>
              </a:rPr>
              <a:t>Quality issues may be:</a:t>
            </a:r>
          </a:p>
          <a:p>
            <a:pPr lvl="1">
              <a:buFont typeface="Wingdings" panose="05000000000000000000" pitchFamily="2" charset="2"/>
              <a:buChar char="Ø"/>
            </a:pPr>
            <a:r>
              <a:rPr lang="en-US" sz="1100">
                <a:latin typeface="Söhne"/>
              </a:rPr>
              <a:t>Missing values</a:t>
            </a:r>
          </a:p>
          <a:p>
            <a:pPr lvl="1">
              <a:buFont typeface="Wingdings" panose="05000000000000000000" pitchFamily="2" charset="2"/>
              <a:buChar char="Ø"/>
            </a:pPr>
            <a:r>
              <a:rPr lang="en-US" sz="1100">
                <a:latin typeface="Söhne"/>
              </a:rPr>
              <a:t>Duplicate records</a:t>
            </a:r>
          </a:p>
          <a:p>
            <a:pPr lvl="1">
              <a:buFont typeface="Wingdings" panose="05000000000000000000" pitchFamily="2" charset="2"/>
              <a:buChar char="Ø"/>
            </a:pPr>
            <a:r>
              <a:rPr lang="en-IN" sz="1100">
                <a:latin typeface="Söhne"/>
              </a:rPr>
              <a:t>I</a:t>
            </a:r>
            <a:r>
              <a:rPr lang="en-IN" sz="1100" b="0" i="0">
                <a:effectLst/>
                <a:latin typeface="Söhne"/>
              </a:rPr>
              <a:t>ncorrect or inconsistent formatting</a:t>
            </a:r>
            <a:endParaRPr lang="en-US" sz="1100" b="0" i="0">
              <a:effectLst/>
              <a:latin typeface="Söhne"/>
            </a:endParaRPr>
          </a:p>
          <a:p>
            <a:pPr lvl="1">
              <a:buFont typeface="Wingdings" panose="05000000000000000000" pitchFamily="2" charset="2"/>
              <a:buChar char="Ø"/>
            </a:pPr>
            <a:r>
              <a:rPr lang="en-IN" sz="1100" b="0" i="0">
                <a:effectLst/>
                <a:latin typeface="Söhne"/>
              </a:rPr>
              <a:t>Outliers</a:t>
            </a:r>
            <a:endParaRPr lang="en-US" sz="1100">
              <a:latin typeface="Söhne"/>
            </a:endParaRPr>
          </a:p>
          <a:p>
            <a:pPr lvl="1">
              <a:buFont typeface="Wingdings" panose="05000000000000000000" pitchFamily="2" charset="2"/>
              <a:buChar char="Ø"/>
            </a:pPr>
            <a:r>
              <a:rPr lang="en-IN" sz="1100" b="0" i="0">
                <a:effectLst/>
                <a:latin typeface="Söhne"/>
              </a:rPr>
              <a:t>Irrelevant or redundant data</a:t>
            </a:r>
            <a:endParaRPr lang="en-US" sz="1100" b="0" i="0">
              <a:effectLst/>
              <a:latin typeface="Söhne"/>
            </a:endParaRPr>
          </a:p>
          <a:p>
            <a:pPr lvl="1">
              <a:buFont typeface="Wingdings" panose="05000000000000000000" pitchFamily="2" charset="2"/>
              <a:buChar char="Ø"/>
            </a:pPr>
            <a:r>
              <a:rPr lang="en-IN" sz="1100">
                <a:latin typeface="Söhne"/>
              </a:rPr>
              <a:t>I</a:t>
            </a:r>
            <a:r>
              <a:rPr lang="en-IN" sz="1100" b="0" i="0">
                <a:effectLst/>
                <a:latin typeface="Söhne"/>
              </a:rPr>
              <a:t>nconsistent or inaccurate data etc</a:t>
            </a:r>
          </a:p>
          <a:p>
            <a:pPr lvl="1">
              <a:buFont typeface="Wingdings" panose="05000000000000000000" pitchFamily="2" charset="2"/>
              <a:buChar char="Ø"/>
            </a:pPr>
            <a:endParaRPr lang="en-IN" sz="1100" b="0" i="0">
              <a:effectLst/>
              <a:latin typeface="Söhne"/>
            </a:endParaRPr>
          </a:p>
          <a:p>
            <a:r>
              <a:rPr lang="en-IN" sz="1100">
                <a:latin typeface="Söhne"/>
              </a:rPr>
              <a:t>Importance: </a:t>
            </a:r>
          </a:p>
          <a:p>
            <a:pPr lvl="1">
              <a:buFont typeface="Wingdings" panose="05000000000000000000" pitchFamily="2" charset="2"/>
              <a:buChar char="Ø"/>
            </a:pPr>
            <a:r>
              <a:rPr lang="en-IN" sz="1100" b="0" i="0">
                <a:effectLst/>
                <a:latin typeface="Söhne"/>
              </a:rPr>
              <a:t>Make sure data used for modelling is reliable</a:t>
            </a:r>
          </a:p>
          <a:p>
            <a:pPr lvl="1">
              <a:buFont typeface="Wingdings" panose="05000000000000000000" pitchFamily="2" charset="2"/>
              <a:buChar char="Ø"/>
            </a:pPr>
            <a:r>
              <a:rPr lang="en-IN" sz="1100" b="0" i="0">
                <a:effectLst/>
                <a:latin typeface="Söhne"/>
              </a:rPr>
              <a:t>To give correct insights/ predictions</a:t>
            </a:r>
          </a:p>
        </p:txBody>
      </p:sp>
      <p:pic>
        <p:nvPicPr>
          <p:cNvPr id="5" name="Picture 4" descr="Magnifying glass showing decling performance">
            <a:extLst>
              <a:ext uri="{FF2B5EF4-FFF2-40B4-BE49-F238E27FC236}">
                <a16:creationId xmlns:a16="http://schemas.microsoft.com/office/drawing/2014/main" id="{3AAF2794-0D03-EABA-8C12-1DDD90A806BC}"/>
              </a:ext>
            </a:extLst>
          </p:cNvPr>
          <p:cNvPicPr>
            <a:picLocks noChangeAspect="1"/>
          </p:cNvPicPr>
          <p:nvPr/>
        </p:nvPicPr>
        <p:blipFill rotWithShape="1">
          <a:blip r:embed="rId2"/>
          <a:srcRect l="18517" r="14578" b="-3"/>
          <a:stretch/>
        </p:blipFill>
        <p:spPr>
          <a:xfrm>
            <a:off x="7390136" y="10"/>
            <a:ext cx="4801864"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Slide Number Placeholder 3">
            <a:extLst>
              <a:ext uri="{FF2B5EF4-FFF2-40B4-BE49-F238E27FC236}">
                <a16:creationId xmlns:a16="http://schemas.microsoft.com/office/drawing/2014/main" id="{BF5085D2-E4E1-0992-853A-E9DD22074E83}"/>
              </a:ext>
            </a:extLst>
          </p:cNvPr>
          <p:cNvSpPr>
            <a:spLocks noGrp="1"/>
          </p:cNvSpPr>
          <p:nvPr>
            <p:ph type="sldNum" sz="quarter" idx="12"/>
          </p:nvPr>
        </p:nvSpPr>
        <p:spPr/>
        <p:txBody>
          <a:bodyPr/>
          <a:lstStyle/>
          <a:p>
            <a:fld id="{ABBB5C4C-2618-4A1F-8928-301AA92D01EC}" type="slidenum">
              <a:rPr lang="en-IN" smtClean="0"/>
              <a:t>26</a:t>
            </a:fld>
            <a:endParaRPr lang="en-IN"/>
          </a:p>
        </p:txBody>
      </p:sp>
    </p:spTree>
    <p:extLst>
      <p:ext uri="{BB962C8B-B14F-4D97-AF65-F5344CB8AC3E}">
        <p14:creationId xmlns:p14="http://schemas.microsoft.com/office/powerpoint/2010/main" val="3905686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CCCA019A-25BD-2DAB-26A7-77218B25BC0A}"/>
              </a:ext>
            </a:extLst>
          </p:cNvPr>
          <p:cNvPicPr>
            <a:picLocks noChangeAspect="1"/>
          </p:cNvPicPr>
          <p:nvPr/>
        </p:nvPicPr>
        <p:blipFill rotWithShape="1">
          <a:blip r:embed="rId2"/>
          <a:srcRect t="7104" r="27177" b="716"/>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E68A7B-7B09-62F9-8FC9-EFF7390CEDC4}"/>
              </a:ext>
            </a:extLst>
          </p:cNvPr>
          <p:cNvSpPr>
            <a:spLocks noGrp="1"/>
          </p:cNvSpPr>
          <p:nvPr>
            <p:ph type="title"/>
          </p:nvPr>
        </p:nvSpPr>
        <p:spPr>
          <a:xfrm>
            <a:off x="424756" y="1021767"/>
            <a:ext cx="3438144" cy="491501"/>
          </a:xfrm>
        </p:spPr>
        <p:txBody>
          <a:bodyPr anchor="b">
            <a:normAutofit/>
          </a:bodyPr>
          <a:lstStyle/>
          <a:p>
            <a:r>
              <a:rPr lang="en-IN" sz="2800"/>
              <a:t>ii) Data Transformation</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60D20EB-A248-F5BC-B607-C6818AB0D915}"/>
              </a:ext>
            </a:extLst>
          </p:cNvPr>
          <p:cNvSpPr>
            <a:spLocks noGrp="1"/>
          </p:cNvSpPr>
          <p:nvPr>
            <p:ph idx="1"/>
          </p:nvPr>
        </p:nvSpPr>
        <p:spPr>
          <a:xfrm>
            <a:off x="371094" y="1623350"/>
            <a:ext cx="7678201" cy="4538074"/>
          </a:xfrm>
        </p:spPr>
        <p:txBody>
          <a:bodyPr vert="horz" lIns="91440" tIns="45720" rIns="91440" bIns="45720" rtlCol="0" anchor="t">
            <a:noAutofit/>
          </a:bodyPr>
          <a:lstStyle/>
          <a:p>
            <a:r>
              <a:rPr lang="en-IN" sz="1600" dirty="0"/>
              <a:t>It </a:t>
            </a:r>
            <a:r>
              <a:rPr lang="en-US" sz="1600" b="0" i="0" dirty="0">
                <a:effectLst/>
                <a:latin typeface="Söhne"/>
              </a:rPr>
              <a:t>is the process of converting or altering data from its original format or representation into a standardized or more suitable format for analysis, modeling, or other data processing tasks.</a:t>
            </a:r>
          </a:p>
          <a:p>
            <a:endParaRPr lang="en-US" sz="1600" dirty="0">
              <a:latin typeface="Söhne"/>
            </a:endParaRPr>
          </a:p>
          <a:p>
            <a:r>
              <a:rPr lang="en-US" sz="1600" dirty="0">
                <a:latin typeface="Söhne"/>
              </a:rPr>
              <a:t>Why is it done?</a:t>
            </a:r>
          </a:p>
          <a:p>
            <a:pPr lvl="1">
              <a:buFont typeface="Wingdings" panose="05000000000000000000" pitchFamily="2" charset="2"/>
              <a:buChar char="Ø"/>
            </a:pPr>
            <a:r>
              <a:rPr lang="en-US" sz="1600" dirty="0">
                <a:latin typeface="Söhne"/>
              </a:rPr>
              <a:t>Improving data quality</a:t>
            </a:r>
          </a:p>
          <a:p>
            <a:pPr lvl="1">
              <a:buFont typeface="Wingdings" panose="05000000000000000000" pitchFamily="2" charset="2"/>
              <a:buChar char="Ø"/>
            </a:pPr>
            <a:r>
              <a:rPr lang="en-US" sz="1600" dirty="0">
                <a:latin typeface="Söhne"/>
              </a:rPr>
              <a:t>Normalizing data distributions</a:t>
            </a:r>
          </a:p>
          <a:p>
            <a:pPr lvl="1">
              <a:buFont typeface="Wingdings" panose="05000000000000000000" pitchFamily="2" charset="2"/>
              <a:buChar char="Ø"/>
            </a:pPr>
            <a:r>
              <a:rPr lang="en-US" sz="1600" dirty="0">
                <a:latin typeface="Söhne"/>
              </a:rPr>
              <a:t>Reducing skewness for outliers</a:t>
            </a:r>
          </a:p>
          <a:p>
            <a:pPr lvl="1">
              <a:buFont typeface="Wingdings" panose="05000000000000000000" pitchFamily="2" charset="2"/>
              <a:buChar char="Ø"/>
            </a:pPr>
            <a:r>
              <a:rPr lang="en-US" sz="1600" dirty="0">
                <a:latin typeface="Söhne"/>
              </a:rPr>
              <a:t>Scaling variables</a:t>
            </a:r>
          </a:p>
          <a:p>
            <a:pPr lvl="1">
              <a:buFont typeface="Wingdings" panose="05000000000000000000" pitchFamily="2" charset="2"/>
              <a:buChar char="Ø"/>
            </a:pPr>
            <a:r>
              <a:rPr lang="en-US" sz="1600" dirty="0">
                <a:latin typeface="Söhne"/>
              </a:rPr>
              <a:t>Handling non-linear relationships </a:t>
            </a:r>
            <a:r>
              <a:rPr lang="en-US" sz="1600" err="1">
                <a:latin typeface="Söhne"/>
              </a:rPr>
              <a:t>etc</a:t>
            </a:r>
            <a:endParaRPr lang="en-US" sz="1600">
              <a:latin typeface="Söhne"/>
            </a:endParaRPr>
          </a:p>
          <a:p>
            <a:pPr lvl="1">
              <a:buFont typeface="Wingdings" panose="05000000000000000000" pitchFamily="2" charset="2"/>
              <a:buChar char="Ø"/>
            </a:pPr>
            <a:endParaRPr lang="en-US" sz="1600" dirty="0">
              <a:latin typeface="Söhne"/>
            </a:endParaRPr>
          </a:p>
          <a:p>
            <a:r>
              <a:rPr lang="en-US" sz="1600" dirty="0">
                <a:latin typeface="Söhne"/>
              </a:rPr>
              <a:t>Methods:</a:t>
            </a:r>
          </a:p>
          <a:p>
            <a:pPr marL="971550" lvl="1" indent="-514350">
              <a:buFont typeface="+mj-lt"/>
              <a:buAutoNum type="alphaLcPeriod"/>
            </a:pPr>
            <a:r>
              <a:rPr lang="en-US" sz="1600" dirty="0">
                <a:latin typeface="Söhne"/>
              </a:rPr>
              <a:t>Normalization</a:t>
            </a:r>
          </a:p>
          <a:p>
            <a:pPr marL="971550" lvl="1" indent="-514350">
              <a:buFont typeface="+mj-lt"/>
              <a:buAutoNum type="alphaLcPeriod"/>
            </a:pPr>
            <a:r>
              <a:rPr lang="en-US" sz="1600" dirty="0">
                <a:latin typeface="Söhne"/>
              </a:rPr>
              <a:t>Standardization</a:t>
            </a:r>
          </a:p>
          <a:p>
            <a:pPr marL="971550" lvl="1" indent="-514350">
              <a:buFont typeface="+mj-lt"/>
              <a:buAutoNum type="alphaLcPeriod"/>
            </a:pPr>
            <a:r>
              <a:rPr lang="en-US" sz="1600" dirty="0">
                <a:latin typeface="Söhne"/>
              </a:rPr>
              <a:t>Mathematical transformations (</a:t>
            </a:r>
            <a:r>
              <a:rPr lang="en-US" sz="1600" err="1">
                <a:latin typeface="Söhne"/>
              </a:rPr>
              <a:t>Eg</a:t>
            </a:r>
            <a:r>
              <a:rPr lang="en-US" sz="1600" dirty="0">
                <a:latin typeface="Söhne"/>
              </a:rPr>
              <a:t>: log)</a:t>
            </a:r>
          </a:p>
          <a:p>
            <a:pPr marL="971550" lvl="1" indent="-514350">
              <a:buFont typeface="+mj-lt"/>
              <a:buAutoNum type="alphaLcPeriod"/>
            </a:pPr>
            <a:r>
              <a:rPr lang="en-US" sz="1600" dirty="0">
                <a:latin typeface="Söhne"/>
              </a:rPr>
              <a:t>Handling non-linear relations </a:t>
            </a:r>
            <a:r>
              <a:rPr lang="en-US" sz="1600" err="1">
                <a:latin typeface="Söhne"/>
              </a:rPr>
              <a:t>Eg</a:t>
            </a:r>
            <a:r>
              <a:rPr lang="en-US" sz="1600" dirty="0">
                <a:latin typeface="Söhne"/>
              </a:rPr>
              <a:t>: polynomial transformations</a:t>
            </a:r>
          </a:p>
          <a:p>
            <a:pPr marL="971550" lvl="1" indent="-514350">
              <a:buFont typeface="+mj-lt"/>
              <a:buAutoNum type="alphaLcPeriod"/>
            </a:pPr>
            <a:r>
              <a:rPr lang="en-US" sz="1600" dirty="0">
                <a:latin typeface="Söhne"/>
              </a:rPr>
              <a:t>Binning /</a:t>
            </a:r>
            <a:r>
              <a:rPr lang="en-US" sz="1600" err="1">
                <a:latin typeface="Söhne"/>
              </a:rPr>
              <a:t>dicretization</a:t>
            </a:r>
            <a:endParaRPr lang="en-US" sz="1600">
              <a:latin typeface="Söhne"/>
            </a:endParaRPr>
          </a:p>
          <a:p>
            <a:pPr marL="971550" lvl="1" indent="-514350">
              <a:buFont typeface="+mj-lt"/>
              <a:buAutoNum type="alphaLcPeriod"/>
            </a:pPr>
            <a:r>
              <a:rPr lang="en-US" sz="1600" dirty="0">
                <a:latin typeface="Söhne"/>
              </a:rPr>
              <a:t>Encoding categorical variables</a:t>
            </a:r>
          </a:p>
          <a:p>
            <a:pPr marL="457200" lvl="1" indent="0">
              <a:buNone/>
            </a:pPr>
            <a:endParaRPr lang="en-US" sz="1600" dirty="0">
              <a:latin typeface="Söhne"/>
            </a:endParaRPr>
          </a:p>
          <a:p>
            <a:endParaRPr lang="en-US" sz="1600" dirty="0">
              <a:latin typeface="Söhne"/>
            </a:endParaRPr>
          </a:p>
          <a:p>
            <a:endParaRPr lang="en-US" sz="1600" dirty="0">
              <a:latin typeface="Söhne"/>
            </a:endParaRPr>
          </a:p>
          <a:p>
            <a:pPr lvl="1">
              <a:buFont typeface="Wingdings" panose="05000000000000000000" pitchFamily="2" charset="2"/>
              <a:buChar char="Ø"/>
            </a:pPr>
            <a:endParaRPr lang="en-US" sz="1600" dirty="0">
              <a:latin typeface="Söhne"/>
            </a:endParaRPr>
          </a:p>
          <a:p>
            <a:pPr lvl="1">
              <a:buFont typeface="Wingdings" panose="05000000000000000000" pitchFamily="2" charset="2"/>
              <a:buChar char="Ø"/>
            </a:pPr>
            <a:endParaRPr lang="en-US" sz="1600" dirty="0">
              <a:latin typeface="Söhne"/>
            </a:endParaRPr>
          </a:p>
          <a:p>
            <a:pPr lvl="1">
              <a:buFont typeface="Wingdings" panose="05000000000000000000" pitchFamily="2" charset="2"/>
              <a:buChar char="Ø"/>
            </a:pPr>
            <a:endParaRPr lang="en-US" sz="1600" dirty="0">
              <a:latin typeface="Söhne"/>
            </a:endParaRPr>
          </a:p>
          <a:p>
            <a:pPr lvl="1">
              <a:buFont typeface="Wingdings" panose="05000000000000000000" pitchFamily="2" charset="2"/>
              <a:buChar char="Ø"/>
            </a:pPr>
            <a:endParaRPr lang="en-US" sz="1600" dirty="0">
              <a:latin typeface="Söhne"/>
            </a:endParaRPr>
          </a:p>
          <a:p>
            <a:pPr lvl="1">
              <a:buFont typeface="Wingdings" panose="05000000000000000000" pitchFamily="2" charset="2"/>
              <a:buChar char="Ø"/>
            </a:pPr>
            <a:endParaRPr lang="en-IN" sz="1600" dirty="0">
              <a:cs typeface="Calibri"/>
            </a:endParaRPr>
          </a:p>
        </p:txBody>
      </p:sp>
      <p:sp>
        <p:nvSpPr>
          <p:cNvPr id="4" name="Slide Number Placeholder 3">
            <a:extLst>
              <a:ext uri="{FF2B5EF4-FFF2-40B4-BE49-F238E27FC236}">
                <a16:creationId xmlns:a16="http://schemas.microsoft.com/office/drawing/2014/main" id="{E1DAE6A8-F8CA-2241-724D-93083BA06990}"/>
              </a:ext>
            </a:extLst>
          </p:cNvPr>
          <p:cNvSpPr>
            <a:spLocks noGrp="1"/>
          </p:cNvSpPr>
          <p:nvPr>
            <p:ph type="sldNum" sz="quarter" idx="12"/>
          </p:nvPr>
        </p:nvSpPr>
        <p:spPr/>
        <p:txBody>
          <a:bodyPr/>
          <a:lstStyle/>
          <a:p>
            <a:fld id="{ABBB5C4C-2618-4A1F-8928-301AA92D01EC}" type="slidenum">
              <a:rPr lang="en-IN" smtClean="0"/>
              <a:t>27</a:t>
            </a:fld>
            <a:endParaRPr lang="en-IN"/>
          </a:p>
        </p:txBody>
      </p:sp>
    </p:spTree>
    <p:extLst>
      <p:ext uri="{BB962C8B-B14F-4D97-AF65-F5344CB8AC3E}">
        <p14:creationId xmlns:p14="http://schemas.microsoft.com/office/powerpoint/2010/main" val="2413348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34DF4-78C2-BEB5-66D9-C40EC27E89A1}"/>
              </a:ext>
            </a:extLst>
          </p:cNvPr>
          <p:cNvSpPr>
            <a:spLocks noGrp="1"/>
          </p:cNvSpPr>
          <p:nvPr>
            <p:ph type="title"/>
          </p:nvPr>
        </p:nvSpPr>
        <p:spPr>
          <a:xfrm>
            <a:off x="630936" y="640080"/>
            <a:ext cx="4818888" cy="1481328"/>
          </a:xfrm>
        </p:spPr>
        <p:txBody>
          <a:bodyPr anchor="b">
            <a:normAutofit/>
          </a:bodyPr>
          <a:lstStyle/>
          <a:p>
            <a:r>
              <a:rPr lang="en-IN" sz="4600"/>
              <a:t>iii) Feature scaling/ Normalization </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C7DB7D-7649-2918-28C1-84E7858BF7FD}"/>
              </a:ext>
            </a:extLst>
          </p:cNvPr>
          <p:cNvSpPr>
            <a:spLocks noGrp="1"/>
          </p:cNvSpPr>
          <p:nvPr>
            <p:ph idx="1"/>
          </p:nvPr>
        </p:nvSpPr>
        <p:spPr>
          <a:xfrm>
            <a:off x="641668" y="2660904"/>
            <a:ext cx="7008296" cy="3547872"/>
          </a:xfrm>
        </p:spPr>
        <p:txBody>
          <a:bodyPr anchor="t">
            <a:normAutofit/>
          </a:bodyPr>
          <a:lstStyle/>
          <a:p>
            <a:r>
              <a:rPr lang="en-US" sz="900" b="0" i="0">
                <a:effectLst/>
                <a:latin typeface="Söhne"/>
              </a:rPr>
              <a:t>It is the process of transforming numerical features in a dataset to a similar scale or range.</a:t>
            </a:r>
          </a:p>
          <a:p>
            <a:endParaRPr lang="en-US" sz="900" b="0" i="0">
              <a:effectLst/>
              <a:latin typeface="Söhne"/>
            </a:endParaRPr>
          </a:p>
          <a:p>
            <a:r>
              <a:rPr lang="en-US" sz="900" b="0" i="0">
                <a:effectLst/>
                <a:latin typeface="Söhne"/>
              </a:rPr>
              <a:t>Why is it done?</a:t>
            </a:r>
          </a:p>
          <a:p>
            <a:pPr lvl="1">
              <a:buFont typeface="Wingdings" panose="05000000000000000000" pitchFamily="2" charset="2"/>
              <a:buChar char="Ø"/>
            </a:pPr>
            <a:r>
              <a:rPr lang="en-US" sz="900" b="0" i="0">
                <a:effectLst/>
                <a:latin typeface="Söhne"/>
              </a:rPr>
              <a:t>To ensure that different features contribute </a:t>
            </a:r>
          </a:p>
          <a:p>
            <a:pPr marL="457200" lvl="1" indent="0">
              <a:buNone/>
            </a:pPr>
            <a:r>
              <a:rPr lang="en-US" sz="900">
                <a:latin typeface="Söhne"/>
              </a:rPr>
              <a:t>	</a:t>
            </a:r>
            <a:r>
              <a:rPr lang="en-US" sz="900" b="0" i="0">
                <a:effectLst/>
                <a:latin typeface="Söhne"/>
              </a:rPr>
              <a:t>equally to the analysis or modeling process.</a:t>
            </a:r>
          </a:p>
          <a:p>
            <a:pPr lvl="1">
              <a:buFont typeface="Wingdings" panose="05000000000000000000" pitchFamily="2" charset="2"/>
              <a:buChar char="Ø"/>
            </a:pPr>
            <a:r>
              <a:rPr lang="en-US" sz="900">
                <a:latin typeface="Söhne"/>
              </a:rPr>
              <a:t>T</a:t>
            </a:r>
            <a:r>
              <a:rPr lang="en-US" sz="900" b="0" i="0">
                <a:effectLst/>
                <a:latin typeface="Söhne"/>
              </a:rPr>
              <a:t>o overcome issues caused by variables with different scales or units.</a:t>
            </a:r>
            <a:endParaRPr lang="en-US" sz="900">
              <a:latin typeface="Söhne"/>
            </a:endParaRPr>
          </a:p>
          <a:p>
            <a:pPr lvl="1">
              <a:buFont typeface="Wingdings" panose="05000000000000000000" pitchFamily="2" charset="2"/>
              <a:buChar char="Ø"/>
            </a:pPr>
            <a:r>
              <a:rPr lang="en-US" sz="900" b="0" i="0">
                <a:effectLst/>
                <a:latin typeface="Söhne"/>
              </a:rPr>
              <a:t>To facilitates proper comparison, interpretation, and weighting of features in various data processing tasks, such as distance-based algorithms, regression, and clustering.</a:t>
            </a:r>
          </a:p>
          <a:p>
            <a:endParaRPr lang="en-US" sz="900" b="0" i="0">
              <a:effectLst/>
              <a:latin typeface="Söhne"/>
            </a:endParaRPr>
          </a:p>
          <a:p>
            <a:r>
              <a:rPr lang="en-US" sz="900" b="0" i="0">
                <a:effectLst/>
                <a:latin typeface="Söhne"/>
              </a:rPr>
              <a:t>Methods:</a:t>
            </a:r>
          </a:p>
          <a:p>
            <a:pPr marL="914400" lvl="1" indent="-457200">
              <a:buFont typeface="+mj-lt"/>
              <a:buAutoNum type="alphaLcPeriod"/>
            </a:pPr>
            <a:r>
              <a:rPr lang="en-IN" sz="900" b="0" i="0">
                <a:effectLst/>
                <a:latin typeface="Söhne"/>
              </a:rPr>
              <a:t>Handling Different Measurement Units</a:t>
            </a:r>
          </a:p>
          <a:p>
            <a:pPr marL="914400" lvl="1" indent="-457200">
              <a:buFont typeface="+mj-lt"/>
              <a:buAutoNum type="alphaLcPeriod"/>
            </a:pPr>
            <a:r>
              <a:rPr lang="en-US" sz="900" b="0" i="0">
                <a:effectLst/>
                <a:latin typeface="Söhne"/>
              </a:rPr>
              <a:t>Normalization</a:t>
            </a:r>
          </a:p>
          <a:p>
            <a:pPr marL="914400" lvl="1" indent="-457200">
              <a:buFont typeface="+mj-lt"/>
              <a:buAutoNum type="alphaLcPeriod"/>
            </a:pPr>
            <a:r>
              <a:rPr lang="en-US" sz="900" b="0" i="0">
                <a:effectLst/>
                <a:latin typeface="Söhne"/>
              </a:rPr>
              <a:t>Standardization</a:t>
            </a:r>
          </a:p>
          <a:p>
            <a:pPr marL="914400" lvl="1" indent="-457200">
              <a:buFont typeface="+mj-lt"/>
              <a:buAutoNum type="alphaLcPeriod"/>
            </a:pPr>
            <a:r>
              <a:rPr lang="en-US" sz="900" b="0" i="0">
                <a:effectLst/>
                <a:latin typeface="Söhne"/>
              </a:rPr>
              <a:t>min-max scaling</a:t>
            </a:r>
          </a:p>
          <a:p>
            <a:pPr marL="914400" lvl="1" indent="-457200">
              <a:buFont typeface="+mj-lt"/>
              <a:buAutoNum type="alphaLcPeriod"/>
            </a:pPr>
            <a:r>
              <a:rPr lang="en-US" sz="900" b="0" i="0">
                <a:effectLst/>
                <a:latin typeface="Söhne"/>
              </a:rPr>
              <a:t>Z-score scaling</a:t>
            </a:r>
          </a:p>
          <a:p>
            <a:pPr marL="914400" lvl="1" indent="-457200">
              <a:buFont typeface="+mj-lt"/>
              <a:buAutoNum type="alphaLcPeriod"/>
            </a:pPr>
            <a:r>
              <a:rPr lang="en-US" sz="900" b="0" i="0">
                <a:effectLst/>
                <a:latin typeface="Söhne"/>
              </a:rPr>
              <a:t>Log transformation etc</a:t>
            </a:r>
          </a:p>
          <a:p>
            <a:pPr marL="457200" lvl="1" indent="0">
              <a:buNone/>
            </a:pPr>
            <a:br>
              <a:rPr lang="en-US" sz="900" b="0" i="0">
                <a:effectLst/>
                <a:latin typeface="Söhne"/>
              </a:rPr>
            </a:br>
            <a:endParaRPr lang="en-US" sz="900" b="0" i="0">
              <a:effectLst/>
              <a:latin typeface="Söhne"/>
            </a:endParaRPr>
          </a:p>
          <a:p>
            <a:endParaRPr lang="en-IN" sz="900"/>
          </a:p>
        </p:txBody>
      </p:sp>
      <p:pic>
        <p:nvPicPr>
          <p:cNvPr id="5" name="Picture 4" descr="A diagram of a python algorithm&#10;&#10;Description automatically generated">
            <a:extLst>
              <a:ext uri="{FF2B5EF4-FFF2-40B4-BE49-F238E27FC236}">
                <a16:creationId xmlns:a16="http://schemas.microsoft.com/office/drawing/2014/main" id="{53F5CA38-9271-976F-22ED-D54B06D13589}"/>
              </a:ext>
            </a:extLst>
          </p:cNvPr>
          <p:cNvPicPr>
            <a:picLocks noChangeAspect="1"/>
          </p:cNvPicPr>
          <p:nvPr/>
        </p:nvPicPr>
        <p:blipFill rotWithShape="1">
          <a:blip r:embed="rId2">
            <a:extLst>
              <a:ext uri="{28A0092B-C50C-407E-A947-70E740481C1C}">
                <a14:useLocalDpi xmlns:a14="http://schemas.microsoft.com/office/drawing/2010/main" val="0"/>
              </a:ext>
            </a:extLst>
          </a:blip>
          <a:srcRect l="3891" t="45249" b="2836"/>
          <a:stretch/>
        </p:blipFill>
        <p:spPr>
          <a:xfrm>
            <a:off x="7773301" y="2882276"/>
            <a:ext cx="3892039" cy="1522744"/>
          </a:xfrm>
          <a:prstGeom prst="rect">
            <a:avLst/>
          </a:prstGeom>
        </p:spPr>
      </p:pic>
      <p:sp>
        <p:nvSpPr>
          <p:cNvPr id="4" name="Slide Number Placeholder 3">
            <a:extLst>
              <a:ext uri="{FF2B5EF4-FFF2-40B4-BE49-F238E27FC236}">
                <a16:creationId xmlns:a16="http://schemas.microsoft.com/office/drawing/2014/main" id="{6C9BD54A-940E-2A59-CA4F-8EAF65F0ECA4}"/>
              </a:ext>
            </a:extLst>
          </p:cNvPr>
          <p:cNvSpPr>
            <a:spLocks noGrp="1"/>
          </p:cNvSpPr>
          <p:nvPr>
            <p:ph type="sldNum" sz="quarter" idx="12"/>
          </p:nvPr>
        </p:nvSpPr>
        <p:spPr/>
        <p:txBody>
          <a:bodyPr/>
          <a:lstStyle/>
          <a:p>
            <a:fld id="{ABBB5C4C-2618-4A1F-8928-301AA92D01EC}" type="slidenum">
              <a:rPr lang="en-IN" smtClean="0"/>
              <a:t>28</a:t>
            </a:fld>
            <a:endParaRPr lang="en-IN"/>
          </a:p>
        </p:txBody>
      </p:sp>
    </p:spTree>
    <p:extLst>
      <p:ext uri="{BB962C8B-B14F-4D97-AF65-F5344CB8AC3E}">
        <p14:creationId xmlns:p14="http://schemas.microsoft.com/office/powerpoint/2010/main" val="1902545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3137C-2B52-924F-7FF2-55E2541771FE}"/>
              </a:ext>
            </a:extLst>
          </p:cNvPr>
          <p:cNvSpPr>
            <a:spLocks noGrp="1"/>
          </p:cNvSpPr>
          <p:nvPr>
            <p:ph type="title"/>
          </p:nvPr>
        </p:nvSpPr>
        <p:spPr>
          <a:xfrm>
            <a:off x="841248" y="334644"/>
            <a:ext cx="10509504" cy="1076914"/>
          </a:xfrm>
        </p:spPr>
        <p:txBody>
          <a:bodyPr anchor="ctr">
            <a:normAutofit/>
          </a:bodyPr>
          <a:lstStyle/>
          <a:p>
            <a:r>
              <a:rPr lang="en-IN" sz="4000"/>
              <a:t>Feature Selection</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A75ED2F-F9EA-7A51-244C-9FC1B0BDAC51}"/>
              </a:ext>
            </a:extLst>
          </p:cNvPr>
          <p:cNvGraphicFramePr>
            <a:graphicFrameLocks noGrp="1"/>
          </p:cNvGraphicFramePr>
          <p:nvPr>
            <p:ph idx="1"/>
            <p:extLst>
              <p:ext uri="{D42A27DB-BD31-4B8C-83A1-F6EECF244321}">
                <p14:modId xmlns:p14="http://schemas.microsoft.com/office/powerpoint/2010/main" val="3053227002"/>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B94EDB9-2CE5-479A-EFBA-268CFFC5285C}"/>
              </a:ext>
            </a:extLst>
          </p:cNvPr>
          <p:cNvSpPr>
            <a:spLocks noGrp="1"/>
          </p:cNvSpPr>
          <p:nvPr>
            <p:ph type="sldNum" sz="quarter" idx="12"/>
          </p:nvPr>
        </p:nvSpPr>
        <p:spPr/>
        <p:txBody>
          <a:bodyPr/>
          <a:lstStyle/>
          <a:p>
            <a:fld id="{ABBB5C4C-2618-4A1F-8928-301AA92D01EC}" type="slidenum">
              <a:rPr lang="en-IN" smtClean="0"/>
              <a:t>29</a:t>
            </a:fld>
            <a:endParaRPr lang="en-IN"/>
          </a:p>
        </p:txBody>
      </p:sp>
    </p:spTree>
    <p:extLst>
      <p:ext uri="{BB962C8B-B14F-4D97-AF65-F5344CB8AC3E}">
        <p14:creationId xmlns:p14="http://schemas.microsoft.com/office/powerpoint/2010/main" val="1447936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dels if molecules in science classroom">
            <a:extLst>
              <a:ext uri="{FF2B5EF4-FFF2-40B4-BE49-F238E27FC236}">
                <a16:creationId xmlns:a16="http://schemas.microsoft.com/office/drawing/2014/main" id="{8AEEB4A8-368B-924A-8F8A-3B127CFA3782}"/>
              </a:ext>
            </a:extLst>
          </p:cNvPr>
          <p:cNvPicPr>
            <a:picLocks noChangeAspect="1"/>
          </p:cNvPicPr>
          <p:nvPr/>
        </p:nvPicPr>
        <p:blipFill rotWithShape="1">
          <a:blip r:embed="rId2"/>
          <a:srcRect l="16752" r="12107"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8" name="Freeform: Shape 17">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A7B297-B34D-6B54-E184-D46D7274F61D}"/>
              </a:ext>
            </a:extLst>
          </p:cNvPr>
          <p:cNvSpPr>
            <a:spLocks noGrp="1"/>
          </p:cNvSpPr>
          <p:nvPr>
            <p:ph type="title"/>
          </p:nvPr>
        </p:nvSpPr>
        <p:spPr>
          <a:xfrm>
            <a:off x="374904" y="856488"/>
            <a:ext cx="4992624" cy="1243584"/>
          </a:xfrm>
        </p:spPr>
        <p:txBody>
          <a:bodyPr anchor="ctr">
            <a:normAutofit/>
          </a:bodyPr>
          <a:lstStyle/>
          <a:p>
            <a:r>
              <a:rPr lang="en-IN" sz="3400">
                <a:cs typeface="Calibri Light"/>
              </a:rPr>
              <a:t>...Contents </a:t>
            </a:r>
            <a:endParaRPr lang="en-IN" sz="3400"/>
          </a:p>
        </p:txBody>
      </p:sp>
      <p:sp>
        <p:nvSpPr>
          <p:cNvPr id="22" name="Rectangle 21">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77F76F3-916D-C58A-A2CD-DC2F7C1B4C7A}"/>
              </a:ext>
            </a:extLst>
          </p:cNvPr>
          <p:cNvSpPr>
            <a:spLocks noGrp="1"/>
          </p:cNvSpPr>
          <p:nvPr>
            <p:ph idx="1"/>
          </p:nvPr>
        </p:nvSpPr>
        <p:spPr>
          <a:xfrm>
            <a:off x="374904" y="2522949"/>
            <a:ext cx="5065776" cy="3402363"/>
          </a:xfrm>
        </p:spPr>
        <p:txBody>
          <a:bodyPr vert="horz" lIns="91440" tIns="45720" rIns="91440" bIns="45720" rtlCol="0" anchor="t">
            <a:normAutofit/>
          </a:bodyPr>
          <a:lstStyle/>
          <a:p>
            <a:r>
              <a:rPr lang="en-US" sz="2000" b="0" i="0">
                <a:effectLst/>
                <a:latin typeface="Söhne"/>
              </a:rPr>
              <a:t>Cross-Validation</a:t>
            </a:r>
          </a:p>
          <a:p>
            <a:r>
              <a:rPr lang="en-US" sz="2000" b="0" i="0">
                <a:effectLst/>
                <a:latin typeface="Söhne"/>
              </a:rPr>
              <a:t>Overfitting and Underfitting: Bias-Variance Tradeoff.</a:t>
            </a:r>
          </a:p>
          <a:p>
            <a:r>
              <a:rPr lang="en-US" sz="2000" b="0" i="0">
                <a:effectLst/>
                <a:latin typeface="Söhne"/>
              </a:rPr>
              <a:t>Model Selection and </a:t>
            </a:r>
            <a:r>
              <a:rPr lang="en-US" sz="2000">
                <a:latin typeface="Söhne"/>
              </a:rPr>
              <a:t>Evaluation</a:t>
            </a:r>
          </a:p>
          <a:p>
            <a:r>
              <a:rPr lang="en-US" sz="2000">
                <a:latin typeface="Söhne"/>
              </a:rPr>
              <a:t>Transfer</a:t>
            </a:r>
            <a:r>
              <a:rPr lang="en-US" sz="2000" b="0" i="0">
                <a:effectLst/>
                <a:latin typeface="Söhne"/>
              </a:rPr>
              <a:t> Learning and Pre-trained Models.</a:t>
            </a:r>
            <a:endParaRPr lang="en-US" sz="2000"/>
          </a:p>
          <a:p>
            <a:r>
              <a:rPr lang="en-US" sz="2000" b="0" i="0">
                <a:effectLst/>
                <a:latin typeface="Söhne"/>
              </a:rPr>
              <a:t>Applications of Machine Learning</a:t>
            </a:r>
            <a:endParaRPr lang="en-US" sz="2000">
              <a:latin typeface="Söhne"/>
            </a:endParaRPr>
          </a:p>
        </p:txBody>
      </p:sp>
      <p:sp>
        <p:nvSpPr>
          <p:cNvPr id="4" name="Slide Number Placeholder 3">
            <a:extLst>
              <a:ext uri="{FF2B5EF4-FFF2-40B4-BE49-F238E27FC236}">
                <a16:creationId xmlns:a16="http://schemas.microsoft.com/office/drawing/2014/main" id="{F4B5E722-36E1-623D-F357-7404256C6338}"/>
              </a:ext>
            </a:extLst>
          </p:cNvPr>
          <p:cNvSpPr>
            <a:spLocks noGrp="1"/>
          </p:cNvSpPr>
          <p:nvPr>
            <p:ph type="sldNum" sz="quarter" idx="12"/>
          </p:nvPr>
        </p:nvSpPr>
        <p:spPr/>
        <p:txBody>
          <a:bodyPr/>
          <a:lstStyle/>
          <a:p>
            <a:fld id="{ABBB5C4C-2618-4A1F-8928-301AA92D01EC}" type="slidenum">
              <a:rPr lang="en-IN" smtClean="0"/>
              <a:t>3</a:t>
            </a:fld>
            <a:endParaRPr lang="en-IN"/>
          </a:p>
        </p:txBody>
      </p:sp>
    </p:spTree>
    <p:extLst>
      <p:ext uri="{BB962C8B-B14F-4D97-AF65-F5344CB8AC3E}">
        <p14:creationId xmlns:p14="http://schemas.microsoft.com/office/powerpoint/2010/main" val="3471126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98A77-CA51-3F76-64AE-388CAB1198FC}"/>
              </a:ext>
            </a:extLst>
          </p:cNvPr>
          <p:cNvSpPr>
            <a:spLocks noGrp="1"/>
          </p:cNvSpPr>
          <p:nvPr>
            <p:ph type="title"/>
          </p:nvPr>
        </p:nvSpPr>
        <p:spPr>
          <a:xfrm>
            <a:off x="841248" y="256032"/>
            <a:ext cx="10506456" cy="1014984"/>
          </a:xfrm>
        </p:spPr>
        <p:txBody>
          <a:bodyPr anchor="b">
            <a:normAutofit/>
          </a:bodyPr>
          <a:lstStyle/>
          <a:p>
            <a:r>
              <a:rPr lang="en-IN" dirty="0"/>
              <a:t>Feature selection: why?</a:t>
            </a:r>
          </a:p>
        </p:txBody>
      </p:sp>
      <p:sp>
        <p:nvSpPr>
          <p:cNvPr id="1036" name="Rectangle 103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8" name="Rectangle 103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5" name="Group 4">
            <a:extLst>
              <a:ext uri="{FF2B5EF4-FFF2-40B4-BE49-F238E27FC236}">
                <a16:creationId xmlns:a16="http://schemas.microsoft.com/office/drawing/2014/main" id="{4A8DFF94-5558-5A31-4066-44D881E98DD0}"/>
              </a:ext>
            </a:extLst>
          </p:cNvPr>
          <p:cNvGrpSpPr>
            <a:grpSpLocks noChangeAspect="1"/>
          </p:cNvGrpSpPr>
          <p:nvPr/>
        </p:nvGrpSpPr>
        <p:grpSpPr bwMode="auto">
          <a:xfrm>
            <a:off x="2891979" y="1926266"/>
            <a:ext cx="6417906" cy="4368798"/>
            <a:chOff x="974" y="851"/>
            <a:chExt cx="4554" cy="3100"/>
          </a:xfrm>
        </p:grpSpPr>
        <p:sp>
          <p:nvSpPr>
            <p:cNvPr id="6" name="AutoShape 3">
              <a:extLst>
                <a:ext uri="{FF2B5EF4-FFF2-40B4-BE49-F238E27FC236}">
                  <a16:creationId xmlns:a16="http://schemas.microsoft.com/office/drawing/2014/main" id="{B1AB66B2-4E06-8849-7B03-A4234CE040B9}"/>
                </a:ext>
              </a:extLst>
            </p:cNvPr>
            <p:cNvSpPr>
              <a:spLocks noChangeAspect="1" noChangeArrowheads="1" noTextEdit="1"/>
            </p:cNvSpPr>
            <p:nvPr/>
          </p:nvSpPr>
          <p:spPr bwMode="auto">
            <a:xfrm>
              <a:off x="974" y="851"/>
              <a:ext cx="4547" cy="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a:extLst>
                <a:ext uri="{FF2B5EF4-FFF2-40B4-BE49-F238E27FC236}">
                  <a16:creationId xmlns:a16="http://schemas.microsoft.com/office/drawing/2014/main" id="{AFA77DE6-7FAC-99CA-92CD-4CC7BF96D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 y="851"/>
              <a:ext cx="4554" cy="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a:extLst>
              <a:ext uri="{FF2B5EF4-FFF2-40B4-BE49-F238E27FC236}">
                <a16:creationId xmlns:a16="http://schemas.microsoft.com/office/drawing/2014/main" id="{64D0FAB6-D8A1-5A5F-8A7F-E35D648BA79B}"/>
              </a:ext>
            </a:extLst>
          </p:cNvPr>
          <p:cNvSpPr>
            <a:spLocks noGrp="1"/>
          </p:cNvSpPr>
          <p:nvPr>
            <p:ph type="sldNum" sz="quarter" idx="12"/>
          </p:nvPr>
        </p:nvSpPr>
        <p:spPr/>
        <p:txBody>
          <a:bodyPr/>
          <a:lstStyle/>
          <a:p>
            <a:fld id="{ABBB5C4C-2618-4A1F-8928-301AA92D01EC}" type="slidenum">
              <a:rPr lang="en-IN" smtClean="0"/>
              <a:t>30</a:t>
            </a:fld>
            <a:endParaRPr lang="en-IN"/>
          </a:p>
        </p:txBody>
      </p:sp>
    </p:spTree>
    <p:extLst>
      <p:ext uri="{BB962C8B-B14F-4D97-AF65-F5344CB8AC3E}">
        <p14:creationId xmlns:p14="http://schemas.microsoft.com/office/powerpoint/2010/main" val="1770780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Rolls of blueprints">
            <a:extLst>
              <a:ext uri="{FF2B5EF4-FFF2-40B4-BE49-F238E27FC236}">
                <a16:creationId xmlns:a16="http://schemas.microsoft.com/office/drawing/2014/main" id="{5EB7D2FE-932E-12AB-B2D4-BCE62F6BE81B}"/>
              </a:ext>
            </a:extLst>
          </p:cNvPr>
          <p:cNvPicPr>
            <a:picLocks noChangeAspect="1"/>
          </p:cNvPicPr>
          <p:nvPr/>
        </p:nvPicPr>
        <p:blipFill rotWithShape="1">
          <a:blip r:embed="rId2"/>
          <a:srcRect l="23402" t="1193" r="8" b="7905"/>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429E7C-5AEF-912E-846C-505F844EB502}"/>
              </a:ext>
            </a:extLst>
          </p:cNvPr>
          <p:cNvSpPr>
            <a:spLocks noGrp="1"/>
          </p:cNvSpPr>
          <p:nvPr>
            <p:ph type="title"/>
          </p:nvPr>
        </p:nvSpPr>
        <p:spPr>
          <a:xfrm>
            <a:off x="371094" y="1161288"/>
            <a:ext cx="3438144" cy="1124712"/>
          </a:xfrm>
        </p:spPr>
        <p:txBody>
          <a:bodyPr anchor="b">
            <a:normAutofit/>
          </a:bodyPr>
          <a:lstStyle/>
          <a:p>
            <a:r>
              <a:rPr lang="en-IN" sz="2800">
                <a:solidFill>
                  <a:schemeClr val="bg1"/>
                </a:solidFill>
              </a:rPr>
              <a:t>Feature Engineering</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99C7EC9-3149-F258-4B0D-23A28336D547}"/>
              </a:ext>
            </a:extLst>
          </p:cNvPr>
          <p:cNvSpPr>
            <a:spLocks noGrp="1"/>
          </p:cNvSpPr>
          <p:nvPr>
            <p:ph idx="1"/>
          </p:nvPr>
        </p:nvSpPr>
        <p:spPr>
          <a:xfrm>
            <a:off x="371094" y="2718054"/>
            <a:ext cx="5778567" cy="3207258"/>
          </a:xfrm>
        </p:spPr>
        <p:txBody>
          <a:bodyPr anchor="t">
            <a:normAutofit/>
          </a:bodyPr>
          <a:lstStyle/>
          <a:p>
            <a:pPr algn="just"/>
            <a:r>
              <a:rPr lang="en-US" sz="1700" b="0" i="0">
                <a:solidFill>
                  <a:schemeClr val="bg1"/>
                </a:solidFill>
                <a:effectLst/>
                <a:latin typeface="Söhne"/>
              </a:rPr>
              <a:t>It is the process of creating new features or transforming existing features in a dataset to improve the performance of machine learning models.</a:t>
            </a:r>
            <a:endParaRPr lang="en-US"/>
          </a:p>
          <a:p>
            <a:pPr algn="just"/>
            <a:endParaRPr lang="en-IN" sz="1700">
              <a:solidFill>
                <a:schemeClr val="bg1"/>
              </a:solidFill>
              <a:cs typeface="Calibri" panose="020F0502020204030204"/>
            </a:endParaRPr>
          </a:p>
        </p:txBody>
      </p:sp>
      <p:sp>
        <p:nvSpPr>
          <p:cNvPr id="4" name="Slide Number Placeholder 3">
            <a:extLst>
              <a:ext uri="{FF2B5EF4-FFF2-40B4-BE49-F238E27FC236}">
                <a16:creationId xmlns:a16="http://schemas.microsoft.com/office/drawing/2014/main" id="{883AE79E-C147-18F3-9729-FA7A0C464B00}"/>
              </a:ext>
            </a:extLst>
          </p:cNvPr>
          <p:cNvSpPr>
            <a:spLocks noGrp="1"/>
          </p:cNvSpPr>
          <p:nvPr>
            <p:ph type="sldNum" sz="quarter" idx="12"/>
          </p:nvPr>
        </p:nvSpPr>
        <p:spPr/>
        <p:txBody>
          <a:bodyPr/>
          <a:lstStyle/>
          <a:p>
            <a:fld id="{ABBB5C4C-2618-4A1F-8928-301AA92D01EC}" type="slidenum">
              <a:rPr lang="en-IN" smtClean="0"/>
              <a:t>31</a:t>
            </a:fld>
            <a:endParaRPr lang="en-IN"/>
          </a:p>
        </p:txBody>
      </p:sp>
    </p:spTree>
    <p:extLst>
      <p:ext uri="{BB962C8B-B14F-4D97-AF65-F5344CB8AC3E}">
        <p14:creationId xmlns:p14="http://schemas.microsoft.com/office/powerpoint/2010/main" val="61842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34758-60BA-222E-B33C-AE3CDA746EAA}"/>
              </a:ext>
            </a:extLst>
          </p:cNvPr>
          <p:cNvSpPr>
            <a:spLocks noGrp="1"/>
          </p:cNvSpPr>
          <p:nvPr>
            <p:ph type="title"/>
          </p:nvPr>
        </p:nvSpPr>
        <p:spPr>
          <a:xfrm>
            <a:off x="841248" y="256032"/>
            <a:ext cx="10506456" cy="1014984"/>
          </a:xfrm>
        </p:spPr>
        <p:txBody>
          <a:bodyPr anchor="b">
            <a:normAutofit/>
          </a:bodyPr>
          <a:lstStyle/>
          <a:p>
            <a:r>
              <a:rPr lang="en-IN" dirty="0"/>
              <a:t>Model Training</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381D2D9-EBCF-5B6E-3998-0B1E3EE3E369}"/>
              </a:ext>
            </a:extLst>
          </p:cNvPr>
          <p:cNvGraphicFramePr>
            <a:graphicFrameLocks noGrp="1"/>
          </p:cNvGraphicFramePr>
          <p:nvPr>
            <p:ph idx="1"/>
            <p:extLst>
              <p:ext uri="{D42A27DB-BD31-4B8C-83A1-F6EECF244321}">
                <p14:modId xmlns:p14="http://schemas.microsoft.com/office/powerpoint/2010/main" val="189258553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41779A5-129F-B351-2858-0F0346ED2B55}"/>
              </a:ext>
            </a:extLst>
          </p:cNvPr>
          <p:cNvSpPr>
            <a:spLocks noGrp="1"/>
          </p:cNvSpPr>
          <p:nvPr>
            <p:ph type="sldNum" sz="quarter" idx="12"/>
          </p:nvPr>
        </p:nvSpPr>
        <p:spPr/>
        <p:txBody>
          <a:bodyPr/>
          <a:lstStyle/>
          <a:p>
            <a:fld id="{ABBB5C4C-2618-4A1F-8928-301AA92D01EC}" type="slidenum">
              <a:rPr lang="en-IN" smtClean="0"/>
              <a:t>32</a:t>
            </a:fld>
            <a:endParaRPr lang="en-IN"/>
          </a:p>
        </p:txBody>
      </p:sp>
    </p:spTree>
    <p:extLst>
      <p:ext uri="{BB962C8B-B14F-4D97-AF65-F5344CB8AC3E}">
        <p14:creationId xmlns:p14="http://schemas.microsoft.com/office/powerpoint/2010/main" val="3677955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AE100-E12D-9470-2469-E51C81A394C5}"/>
              </a:ext>
            </a:extLst>
          </p:cNvPr>
          <p:cNvSpPr>
            <a:spLocks noGrp="1"/>
          </p:cNvSpPr>
          <p:nvPr>
            <p:ph type="title"/>
          </p:nvPr>
        </p:nvSpPr>
        <p:spPr>
          <a:xfrm>
            <a:off x="630936" y="502920"/>
            <a:ext cx="3419856" cy="1463040"/>
          </a:xfrm>
        </p:spPr>
        <p:txBody>
          <a:bodyPr anchor="ctr">
            <a:normAutofit/>
          </a:bodyPr>
          <a:lstStyle/>
          <a:p>
            <a:r>
              <a:rPr lang="en-IN" sz="4100"/>
              <a:t>Model training aftermath</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2E4A265-F16B-5D26-DC39-363ED9241DE4}"/>
              </a:ext>
            </a:extLst>
          </p:cNvPr>
          <p:cNvSpPr>
            <a:spLocks noGrp="1"/>
          </p:cNvSpPr>
          <p:nvPr>
            <p:ph idx="1"/>
          </p:nvPr>
        </p:nvSpPr>
        <p:spPr>
          <a:xfrm>
            <a:off x="4654295" y="502920"/>
            <a:ext cx="6894576" cy="1463040"/>
          </a:xfrm>
        </p:spPr>
        <p:txBody>
          <a:bodyPr anchor="ctr">
            <a:normAutofit/>
          </a:bodyPr>
          <a:lstStyle/>
          <a:p>
            <a:endParaRPr lang="en-US" sz="2200"/>
          </a:p>
        </p:txBody>
      </p:sp>
      <p:pic>
        <p:nvPicPr>
          <p:cNvPr id="5" name="Content Placeholder 4" descr="A diagram of a model&#10;&#10;Description automatically generated">
            <a:extLst>
              <a:ext uri="{FF2B5EF4-FFF2-40B4-BE49-F238E27FC236}">
                <a16:creationId xmlns:a16="http://schemas.microsoft.com/office/drawing/2014/main" id="{3B435C06-2132-39A5-FFFC-55B11BD4D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30" y="2217273"/>
            <a:ext cx="10917936" cy="3248085"/>
          </a:xfrm>
          <a:prstGeom prst="rect">
            <a:avLst/>
          </a:prstGeom>
        </p:spPr>
      </p:pic>
      <p:sp>
        <p:nvSpPr>
          <p:cNvPr id="3" name="Slide Number Placeholder 2">
            <a:extLst>
              <a:ext uri="{FF2B5EF4-FFF2-40B4-BE49-F238E27FC236}">
                <a16:creationId xmlns:a16="http://schemas.microsoft.com/office/drawing/2014/main" id="{2F6B09E3-0B37-59FA-1F31-59AFBCE4E928}"/>
              </a:ext>
            </a:extLst>
          </p:cNvPr>
          <p:cNvSpPr>
            <a:spLocks noGrp="1"/>
          </p:cNvSpPr>
          <p:nvPr>
            <p:ph type="sldNum" sz="quarter" idx="12"/>
          </p:nvPr>
        </p:nvSpPr>
        <p:spPr/>
        <p:txBody>
          <a:bodyPr/>
          <a:lstStyle/>
          <a:p>
            <a:fld id="{ABBB5C4C-2618-4A1F-8928-301AA92D01EC}" type="slidenum">
              <a:rPr lang="en-IN" smtClean="0"/>
              <a:t>33</a:t>
            </a:fld>
            <a:endParaRPr lang="en-IN"/>
          </a:p>
        </p:txBody>
      </p:sp>
    </p:spTree>
    <p:extLst>
      <p:ext uri="{BB962C8B-B14F-4D97-AF65-F5344CB8AC3E}">
        <p14:creationId xmlns:p14="http://schemas.microsoft.com/office/powerpoint/2010/main" val="2201516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691003-4358-1D46-9C75-6AD79FBA0249}"/>
              </a:ext>
            </a:extLst>
          </p:cNvPr>
          <p:cNvSpPr>
            <a:spLocks noGrp="1"/>
          </p:cNvSpPr>
          <p:nvPr>
            <p:ph type="title"/>
          </p:nvPr>
        </p:nvSpPr>
        <p:spPr>
          <a:xfrm>
            <a:off x="630936" y="457200"/>
            <a:ext cx="4343400" cy="1929384"/>
          </a:xfrm>
        </p:spPr>
        <p:txBody>
          <a:bodyPr anchor="ctr">
            <a:normAutofit/>
          </a:bodyPr>
          <a:lstStyle/>
          <a:p>
            <a:r>
              <a:rPr lang="en-IN" sz="4800"/>
              <a:t>Evaluation Metrics</a:t>
            </a:r>
          </a:p>
        </p:txBody>
      </p:sp>
      <p:sp>
        <p:nvSpPr>
          <p:cNvPr id="3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B13DF4-26C6-E217-A068-5344BCF94A48}"/>
              </a:ext>
            </a:extLst>
          </p:cNvPr>
          <p:cNvSpPr>
            <a:spLocks noGrp="1"/>
          </p:cNvSpPr>
          <p:nvPr>
            <p:ph idx="1"/>
          </p:nvPr>
        </p:nvSpPr>
        <p:spPr>
          <a:xfrm>
            <a:off x="5541263" y="457200"/>
            <a:ext cx="6007608" cy="1929384"/>
          </a:xfrm>
        </p:spPr>
        <p:txBody>
          <a:bodyPr anchor="ctr">
            <a:normAutofit/>
          </a:bodyPr>
          <a:lstStyle/>
          <a:p>
            <a:r>
              <a:rPr lang="en-US" sz="2200">
                <a:latin typeface="Söhne"/>
              </a:rPr>
              <a:t>Confusion matrix</a:t>
            </a:r>
          </a:p>
          <a:p>
            <a:r>
              <a:rPr lang="en-US" sz="2200">
                <a:latin typeface="Söhne"/>
              </a:rPr>
              <a:t>For classification tasks</a:t>
            </a:r>
          </a:p>
          <a:p>
            <a:endParaRPr lang="en-US" sz="2200">
              <a:latin typeface="Söhne"/>
            </a:endParaRPr>
          </a:p>
          <a:p>
            <a:endParaRPr lang="en-IN" sz="2200"/>
          </a:p>
        </p:txBody>
      </p:sp>
      <p:pic>
        <p:nvPicPr>
          <p:cNvPr id="10" name="Picture 9" descr="A diagram of positive negative and negative&#10;&#10;Description automatically generated">
            <a:extLst>
              <a:ext uri="{FF2B5EF4-FFF2-40B4-BE49-F238E27FC236}">
                <a16:creationId xmlns:a16="http://schemas.microsoft.com/office/drawing/2014/main" id="{85A9429D-74E5-FFB0-5339-546CEF8CE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569464"/>
            <a:ext cx="5181600" cy="3678936"/>
          </a:xfrm>
          <a:prstGeom prst="rect">
            <a:avLst/>
          </a:prstGeom>
        </p:spPr>
      </p:pic>
      <p:graphicFrame>
        <p:nvGraphicFramePr>
          <p:cNvPr id="18" name="Table 17">
            <a:extLst>
              <a:ext uri="{FF2B5EF4-FFF2-40B4-BE49-F238E27FC236}">
                <a16:creationId xmlns:a16="http://schemas.microsoft.com/office/drawing/2014/main" id="{38EBC320-ABFC-C7F0-A53E-813A161380B6}"/>
              </a:ext>
            </a:extLst>
          </p:cNvPr>
          <p:cNvGraphicFramePr>
            <a:graphicFrameLocks noGrp="1"/>
          </p:cNvGraphicFramePr>
          <p:nvPr>
            <p:extLst>
              <p:ext uri="{D42A27DB-BD31-4B8C-83A1-F6EECF244321}">
                <p14:modId xmlns:p14="http://schemas.microsoft.com/office/powerpoint/2010/main" val="3414332480"/>
              </p:ext>
            </p:extLst>
          </p:nvPr>
        </p:nvGraphicFramePr>
        <p:xfrm>
          <a:off x="6282837" y="2569464"/>
          <a:ext cx="5411430" cy="3678941"/>
        </p:xfrm>
        <a:graphic>
          <a:graphicData uri="http://schemas.openxmlformats.org/drawingml/2006/table">
            <a:tbl>
              <a:tblPr>
                <a:solidFill>
                  <a:schemeClr val="accent1">
                    <a:lumMod val="20000"/>
                    <a:lumOff val="80000"/>
                  </a:schemeClr>
                </a:solidFill>
                <a:tableStyleId>{5C22544A-7EE6-4342-B048-85BDC9FD1C3A}</a:tableStyleId>
              </a:tblPr>
              <a:tblGrid>
                <a:gridCol w="1978373">
                  <a:extLst>
                    <a:ext uri="{9D8B030D-6E8A-4147-A177-3AD203B41FA5}">
                      <a16:colId xmlns:a16="http://schemas.microsoft.com/office/drawing/2014/main" val="1880056874"/>
                    </a:ext>
                  </a:extLst>
                </a:gridCol>
                <a:gridCol w="3433057">
                  <a:extLst>
                    <a:ext uri="{9D8B030D-6E8A-4147-A177-3AD203B41FA5}">
                      <a16:colId xmlns:a16="http://schemas.microsoft.com/office/drawing/2014/main" val="4110263980"/>
                    </a:ext>
                  </a:extLst>
                </a:gridCol>
              </a:tblGrid>
              <a:tr h="525563">
                <a:tc>
                  <a:txBody>
                    <a:bodyPr/>
                    <a:lstStyle/>
                    <a:p>
                      <a:pPr algn="ctr" fontAlgn="b"/>
                      <a:r>
                        <a:rPr lang="en-IN" sz="1800" b="1" u="none" strike="noStrike" cap="none" spc="0">
                          <a:solidFill>
                            <a:schemeClr val="tx1"/>
                          </a:solidFill>
                          <a:effectLst/>
                        </a:rPr>
                        <a:t>Metric</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IN" sz="1800" b="1" u="none" strike="noStrike" cap="none" spc="0">
                          <a:solidFill>
                            <a:schemeClr val="tx1"/>
                          </a:solidFill>
                          <a:effectLst/>
                        </a:rPr>
                        <a:t>Equation</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82867618"/>
                  </a:ext>
                </a:extLst>
              </a:tr>
              <a:tr h="525563">
                <a:tc>
                  <a:txBody>
                    <a:bodyPr/>
                    <a:lstStyle/>
                    <a:p>
                      <a:pPr algn="ctr" fontAlgn="b"/>
                      <a:r>
                        <a:rPr lang="en-IN" sz="1800" u="none" strike="noStrike" cap="none" spc="0">
                          <a:solidFill>
                            <a:schemeClr val="tx1"/>
                          </a:solidFill>
                          <a:effectLst/>
                        </a:rPr>
                        <a:t>Recall (TPR)</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IN" sz="1800" u="none" strike="noStrike" cap="none" spc="0">
                          <a:solidFill>
                            <a:schemeClr val="tx1"/>
                          </a:solidFill>
                          <a:effectLst/>
                        </a:rPr>
                        <a:t>TP/(TP+FN)</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25649651"/>
                  </a:ext>
                </a:extLst>
              </a:tr>
              <a:tr h="525563">
                <a:tc>
                  <a:txBody>
                    <a:bodyPr/>
                    <a:lstStyle/>
                    <a:p>
                      <a:pPr algn="ctr" fontAlgn="b"/>
                      <a:r>
                        <a:rPr lang="en-IN" sz="1800" u="none" strike="noStrike" cap="none" spc="0">
                          <a:solidFill>
                            <a:schemeClr val="tx1"/>
                          </a:solidFill>
                          <a:effectLst/>
                        </a:rPr>
                        <a:t>FPR</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IN" sz="1800" u="none" strike="noStrike" cap="none" spc="0">
                          <a:solidFill>
                            <a:schemeClr val="tx1"/>
                          </a:solidFill>
                          <a:effectLst/>
                        </a:rPr>
                        <a:t>FP/(FP+TN)</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0417266"/>
                  </a:ext>
                </a:extLst>
              </a:tr>
              <a:tr h="525563">
                <a:tc>
                  <a:txBody>
                    <a:bodyPr/>
                    <a:lstStyle/>
                    <a:p>
                      <a:pPr algn="ctr" fontAlgn="b"/>
                      <a:r>
                        <a:rPr lang="en-IN" sz="1800" u="none" strike="noStrike" cap="none" spc="0">
                          <a:solidFill>
                            <a:schemeClr val="tx1"/>
                          </a:solidFill>
                          <a:effectLst/>
                        </a:rPr>
                        <a:t>Specificity</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IN" sz="1800" u="none" strike="noStrike" cap="none" spc="0">
                          <a:solidFill>
                            <a:schemeClr val="tx1"/>
                          </a:solidFill>
                          <a:effectLst/>
                        </a:rPr>
                        <a:t>1- FPR</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01758345"/>
                  </a:ext>
                </a:extLst>
              </a:tr>
              <a:tr h="525563">
                <a:tc>
                  <a:txBody>
                    <a:bodyPr/>
                    <a:lstStyle/>
                    <a:p>
                      <a:pPr algn="ctr" fontAlgn="b"/>
                      <a:r>
                        <a:rPr lang="en-IN" sz="1800" u="none" strike="noStrike" cap="none" spc="0">
                          <a:solidFill>
                            <a:schemeClr val="tx1"/>
                          </a:solidFill>
                          <a:effectLst/>
                        </a:rPr>
                        <a:t>Precision</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IN" sz="1800" u="none" strike="noStrike" cap="none" spc="0">
                          <a:solidFill>
                            <a:schemeClr val="tx1"/>
                          </a:solidFill>
                          <a:effectLst/>
                        </a:rPr>
                        <a:t>TP/(TP+FP)</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59181621"/>
                  </a:ext>
                </a:extLst>
              </a:tr>
              <a:tr h="525563">
                <a:tc>
                  <a:txBody>
                    <a:bodyPr/>
                    <a:lstStyle/>
                    <a:p>
                      <a:pPr algn="ctr" fontAlgn="b"/>
                      <a:r>
                        <a:rPr lang="en-IN" sz="1800" u="none" strike="noStrike" cap="none" spc="0">
                          <a:solidFill>
                            <a:schemeClr val="tx1"/>
                          </a:solidFill>
                          <a:effectLst/>
                        </a:rPr>
                        <a:t>Accuracy</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IN" sz="1800" u="none" strike="noStrike" cap="none" spc="0">
                          <a:solidFill>
                            <a:schemeClr val="tx1"/>
                          </a:solidFill>
                          <a:effectLst/>
                        </a:rPr>
                        <a:t>(TP+TN)/(TP+TN+FP+FN)</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26397758"/>
                  </a:ext>
                </a:extLst>
              </a:tr>
              <a:tr h="525563">
                <a:tc>
                  <a:txBody>
                    <a:bodyPr/>
                    <a:lstStyle/>
                    <a:p>
                      <a:pPr algn="ctr" fontAlgn="b"/>
                      <a:r>
                        <a:rPr lang="en-IN" sz="1800" u="none" strike="noStrike" cap="none" spc="0">
                          <a:solidFill>
                            <a:schemeClr val="tx1"/>
                          </a:solidFill>
                          <a:effectLst/>
                        </a:rPr>
                        <a:t>F1 score</a:t>
                      </a:r>
                      <a:endParaRPr lang="en-IN"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pt-BR" sz="1800" u="none" strike="noStrike" cap="none" spc="0">
                          <a:solidFill>
                            <a:schemeClr val="tx1"/>
                          </a:solidFill>
                          <a:effectLst/>
                        </a:rPr>
                        <a:t>(2*P*R)/(P+R)</a:t>
                      </a:r>
                      <a:endParaRPr lang="pt-BR" sz="1800" b="1" i="0" u="none" strike="noStrike" cap="none" spc="0">
                        <a:solidFill>
                          <a:schemeClr val="tx1"/>
                        </a:solidFill>
                        <a:effectLst/>
                        <a:latin typeface="Calibri" panose="020F0502020204030204" pitchFamily="34" charset="0"/>
                      </a:endParaRPr>
                    </a:p>
                  </a:txBody>
                  <a:tcPr marL="12084" marR="12084" marT="101502" marB="104277"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96242694"/>
                  </a:ext>
                </a:extLst>
              </a:tr>
            </a:tbl>
          </a:graphicData>
        </a:graphic>
      </p:graphicFrame>
      <p:sp>
        <p:nvSpPr>
          <p:cNvPr id="4" name="Slide Number Placeholder 3">
            <a:extLst>
              <a:ext uri="{FF2B5EF4-FFF2-40B4-BE49-F238E27FC236}">
                <a16:creationId xmlns:a16="http://schemas.microsoft.com/office/drawing/2014/main" id="{1D677B2A-A58B-82CF-E5B4-0618D9322F65}"/>
              </a:ext>
            </a:extLst>
          </p:cNvPr>
          <p:cNvSpPr>
            <a:spLocks noGrp="1"/>
          </p:cNvSpPr>
          <p:nvPr>
            <p:ph type="sldNum" sz="quarter" idx="12"/>
          </p:nvPr>
        </p:nvSpPr>
        <p:spPr/>
        <p:txBody>
          <a:bodyPr/>
          <a:lstStyle/>
          <a:p>
            <a:fld id="{ABBB5C4C-2618-4A1F-8928-301AA92D01EC}" type="slidenum">
              <a:rPr lang="en-IN" smtClean="0"/>
              <a:t>34</a:t>
            </a:fld>
            <a:endParaRPr lang="en-IN"/>
          </a:p>
        </p:txBody>
      </p:sp>
    </p:spTree>
    <p:extLst>
      <p:ext uri="{BB962C8B-B14F-4D97-AF65-F5344CB8AC3E}">
        <p14:creationId xmlns:p14="http://schemas.microsoft.com/office/powerpoint/2010/main" val="1020888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691003-4358-1D46-9C75-6AD79FBA0249}"/>
              </a:ext>
            </a:extLst>
          </p:cNvPr>
          <p:cNvSpPr>
            <a:spLocks noGrp="1"/>
          </p:cNvSpPr>
          <p:nvPr>
            <p:ph type="title"/>
          </p:nvPr>
        </p:nvSpPr>
        <p:spPr>
          <a:xfrm>
            <a:off x="630936" y="457200"/>
            <a:ext cx="4343400" cy="1929384"/>
          </a:xfrm>
        </p:spPr>
        <p:txBody>
          <a:bodyPr anchor="ctr">
            <a:normAutofit/>
          </a:bodyPr>
          <a:lstStyle/>
          <a:p>
            <a:r>
              <a:rPr lang="en-IN" sz="4800"/>
              <a:t>Evaluation Metrics</a:t>
            </a:r>
          </a:p>
        </p:txBody>
      </p:sp>
      <p:sp>
        <p:nvSpPr>
          <p:cNvPr id="1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B13DF4-26C6-E217-A068-5344BCF94A48}"/>
              </a:ext>
            </a:extLst>
          </p:cNvPr>
          <p:cNvSpPr>
            <a:spLocks noGrp="1"/>
          </p:cNvSpPr>
          <p:nvPr>
            <p:ph idx="1"/>
          </p:nvPr>
        </p:nvSpPr>
        <p:spPr>
          <a:xfrm>
            <a:off x="5541263" y="457200"/>
            <a:ext cx="6007608" cy="1929384"/>
          </a:xfrm>
        </p:spPr>
        <p:txBody>
          <a:bodyPr anchor="ctr">
            <a:normAutofit/>
          </a:bodyPr>
          <a:lstStyle/>
          <a:p>
            <a:r>
              <a:rPr lang="en-US" sz="2200">
                <a:latin typeface="Söhne"/>
              </a:rPr>
              <a:t>Confusion matrix</a:t>
            </a:r>
          </a:p>
          <a:p>
            <a:r>
              <a:rPr lang="en-US" sz="2200">
                <a:latin typeface="Söhne"/>
              </a:rPr>
              <a:t>For classification tasks</a:t>
            </a:r>
          </a:p>
          <a:p>
            <a:endParaRPr lang="en-US" sz="2200">
              <a:latin typeface="Söhne"/>
            </a:endParaRPr>
          </a:p>
          <a:p>
            <a:endParaRPr lang="en-IN" sz="2200"/>
          </a:p>
        </p:txBody>
      </p:sp>
      <p:pic>
        <p:nvPicPr>
          <p:cNvPr id="5" name="Picture 4" descr="A diagram of positive negative and negative&#10;&#10;Description automatically generated">
            <a:extLst>
              <a:ext uri="{FF2B5EF4-FFF2-40B4-BE49-F238E27FC236}">
                <a16:creationId xmlns:a16="http://schemas.microsoft.com/office/drawing/2014/main" id="{17930DDD-E15B-40DB-8D6C-735D99C25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170" y="2569464"/>
            <a:ext cx="5274460" cy="3678936"/>
          </a:xfrm>
          <a:prstGeom prst="rect">
            <a:avLst/>
          </a:prstGeom>
        </p:spPr>
      </p:pic>
      <p:graphicFrame>
        <p:nvGraphicFramePr>
          <p:cNvPr id="6" name="Table 5">
            <a:extLst>
              <a:ext uri="{FF2B5EF4-FFF2-40B4-BE49-F238E27FC236}">
                <a16:creationId xmlns:a16="http://schemas.microsoft.com/office/drawing/2014/main" id="{2B86D3E8-8F3D-C502-E2E3-23BF8AEF84E3}"/>
              </a:ext>
            </a:extLst>
          </p:cNvPr>
          <p:cNvGraphicFramePr>
            <a:graphicFrameLocks noGrp="1"/>
          </p:cNvGraphicFramePr>
          <p:nvPr>
            <p:extLst>
              <p:ext uri="{D42A27DB-BD31-4B8C-83A1-F6EECF244321}">
                <p14:modId xmlns:p14="http://schemas.microsoft.com/office/powerpoint/2010/main" val="1292349756"/>
              </p:ext>
            </p:extLst>
          </p:nvPr>
        </p:nvGraphicFramePr>
        <p:xfrm>
          <a:off x="6535349" y="2569464"/>
          <a:ext cx="4906407" cy="3678938"/>
        </p:xfrm>
        <a:graphic>
          <a:graphicData uri="http://schemas.openxmlformats.org/drawingml/2006/table">
            <a:tbl>
              <a:tblPr firstRow="1" bandRow="1">
                <a:solidFill>
                  <a:srgbClr val="F2F2F2">
                    <a:alpha val="30196"/>
                  </a:srgbClr>
                </a:solidFill>
                <a:tableStyleId>{5C22544A-7EE6-4342-B048-85BDC9FD1C3A}</a:tableStyleId>
              </a:tblPr>
              <a:tblGrid>
                <a:gridCol w="1415252">
                  <a:extLst>
                    <a:ext uri="{9D8B030D-6E8A-4147-A177-3AD203B41FA5}">
                      <a16:colId xmlns:a16="http://schemas.microsoft.com/office/drawing/2014/main" val="1880056874"/>
                    </a:ext>
                  </a:extLst>
                </a:gridCol>
                <a:gridCol w="2455878">
                  <a:extLst>
                    <a:ext uri="{9D8B030D-6E8A-4147-A177-3AD203B41FA5}">
                      <a16:colId xmlns:a16="http://schemas.microsoft.com/office/drawing/2014/main" val="4110263980"/>
                    </a:ext>
                  </a:extLst>
                </a:gridCol>
                <a:gridCol w="1035277">
                  <a:extLst>
                    <a:ext uri="{9D8B030D-6E8A-4147-A177-3AD203B41FA5}">
                      <a16:colId xmlns:a16="http://schemas.microsoft.com/office/drawing/2014/main" val="2030892412"/>
                    </a:ext>
                  </a:extLst>
                </a:gridCol>
              </a:tblGrid>
              <a:tr h="490986">
                <a:tc>
                  <a:txBody>
                    <a:bodyPr/>
                    <a:lstStyle/>
                    <a:p>
                      <a:pPr algn="ctr" fontAlgn="b"/>
                      <a:r>
                        <a:rPr lang="en-IN" sz="1600" b="0" u="none" strike="noStrike" cap="none" spc="0">
                          <a:solidFill>
                            <a:schemeClr val="bg1"/>
                          </a:solidFill>
                          <a:effectLst/>
                        </a:rPr>
                        <a:t>Metric</a:t>
                      </a:r>
                      <a:endParaRPr lang="en-IN" sz="1600" b="0" i="0" u="none" strike="noStrike" cap="none" spc="0">
                        <a:solidFill>
                          <a:schemeClr val="bg1"/>
                        </a:solidFill>
                        <a:effectLst/>
                        <a:latin typeface="Calibri" panose="020F0502020204030204" pitchFamily="34" charset="0"/>
                      </a:endParaRPr>
                    </a:p>
                  </a:txBody>
                  <a:tcPr marL="134848" marR="8644" marT="103729" marB="103729"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algn="ctr" fontAlgn="b"/>
                      <a:r>
                        <a:rPr lang="en-IN" sz="1600" b="0" u="none" strike="noStrike" cap="none" spc="0">
                          <a:solidFill>
                            <a:schemeClr val="bg1"/>
                          </a:solidFill>
                          <a:effectLst/>
                        </a:rPr>
                        <a:t>Equation</a:t>
                      </a:r>
                      <a:endParaRPr lang="en-IN" sz="1600" b="0" i="0" u="none" strike="noStrike" cap="none" spc="0">
                        <a:solidFill>
                          <a:schemeClr val="bg1"/>
                        </a:solidFill>
                        <a:effectLst/>
                        <a:latin typeface="Calibri" panose="020F0502020204030204" pitchFamily="34" charset="0"/>
                      </a:endParaRPr>
                    </a:p>
                  </a:txBody>
                  <a:tcPr marL="134848" marR="8644" marT="103729" marB="103729"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IN" sz="1600" b="0" u="none" strike="noStrike" cap="none" spc="0">
                          <a:solidFill>
                            <a:schemeClr val="bg1"/>
                          </a:solidFill>
                          <a:effectLst/>
                        </a:rPr>
                        <a:t>% Value</a:t>
                      </a:r>
                      <a:endParaRPr lang="en-IN" sz="1600" b="0" i="0" u="none" strike="noStrike" cap="none" spc="0">
                        <a:solidFill>
                          <a:schemeClr val="bg1"/>
                        </a:solidFill>
                        <a:effectLst/>
                        <a:latin typeface="Calibri" panose="020F0502020204030204" pitchFamily="34" charset="0"/>
                      </a:endParaRPr>
                    </a:p>
                  </a:txBody>
                  <a:tcPr marL="134848" marR="8644" marT="103729" marB="103729"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282867618"/>
                  </a:ext>
                </a:extLst>
              </a:tr>
              <a:tr h="490986">
                <a:tc>
                  <a:txBody>
                    <a:bodyPr/>
                    <a:lstStyle/>
                    <a:p>
                      <a:pPr algn="ctr" fontAlgn="b"/>
                      <a:r>
                        <a:rPr lang="en-IN" sz="1600" u="none" strike="noStrike" cap="none" spc="0">
                          <a:solidFill>
                            <a:schemeClr val="tx1"/>
                          </a:solidFill>
                          <a:effectLst/>
                        </a:rPr>
                        <a:t>Recall (TPR)</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b"/>
                      <a:r>
                        <a:rPr lang="en-IN" sz="1600" u="none" strike="noStrike" cap="none" spc="0">
                          <a:solidFill>
                            <a:schemeClr val="tx1"/>
                          </a:solidFill>
                          <a:effectLst/>
                        </a:rPr>
                        <a:t>TP/(TP+FN)</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b"/>
                      <a:r>
                        <a:rPr lang="en-IN" sz="1600" u="none" strike="noStrike" cap="none" spc="0">
                          <a:solidFill>
                            <a:schemeClr val="tx1"/>
                          </a:solidFill>
                          <a:effectLst/>
                        </a:rPr>
                        <a:t>75</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925649651"/>
                  </a:ext>
                </a:extLst>
              </a:tr>
              <a:tr h="490986">
                <a:tc>
                  <a:txBody>
                    <a:bodyPr/>
                    <a:lstStyle/>
                    <a:p>
                      <a:pPr algn="ctr" fontAlgn="b"/>
                      <a:r>
                        <a:rPr lang="en-IN" sz="1600" u="none" strike="noStrike" cap="none" spc="0">
                          <a:solidFill>
                            <a:schemeClr val="tx1"/>
                          </a:solidFill>
                          <a:effectLst/>
                        </a:rPr>
                        <a:t>FPR</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b"/>
                      <a:r>
                        <a:rPr lang="en-IN" sz="1600" u="none" strike="noStrike" cap="none" spc="0">
                          <a:solidFill>
                            <a:schemeClr val="tx1"/>
                          </a:solidFill>
                          <a:effectLst/>
                        </a:rPr>
                        <a:t>FP/(FP+TN)</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b"/>
                      <a:r>
                        <a:rPr lang="en-IN" sz="1600" u="none" strike="noStrike" cap="none" spc="0">
                          <a:solidFill>
                            <a:schemeClr val="tx1"/>
                          </a:solidFill>
                          <a:effectLst/>
                        </a:rPr>
                        <a:t>4.411765</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0417266"/>
                  </a:ext>
                </a:extLst>
              </a:tr>
              <a:tr h="490986">
                <a:tc>
                  <a:txBody>
                    <a:bodyPr/>
                    <a:lstStyle/>
                    <a:p>
                      <a:pPr algn="ctr" fontAlgn="b"/>
                      <a:r>
                        <a:rPr lang="en-IN" sz="1600" u="none" strike="noStrike" cap="none" spc="0">
                          <a:solidFill>
                            <a:schemeClr val="tx1"/>
                          </a:solidFill>
                          <a:effectLst/>
                        </a:rPr>
                        <a:t>Specificity</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b"/>
                      <a:r>
                        <a:rPr lang="en-IN" sz="1600" u="none" strike="noStrike" cap="none" spc="0">
                          <a:solidFill>
                            <a:schemeClr val="tx1"/>
                          </a:solidFill>
                          <a:effectLst/>
                        </a:rPr>
                        <a:t>1- FPR</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b"/>
                      <a:r>
                        <a:rPr lang="en-IN" sz="1600" u="none" strike="noStrike" cap="none" spc="0">
                          <a:solidFill>
                            <a:schemeClr val="tx1"/>
                          </a:solidFill>
                          <a:effectLst/>
                        </a:rPr>
                        <a:t>95.58824</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501758345"/>
                  </a:ext>
                </a:extLst>
              </a:tr>
              <a:tr h="490986">
                <a:tc>
                  <a:txBody>
                    <a:bodyPr/>
                    <a:lstStyle/>
                    <a:p>
                      <a:pPr algn="ctr" fontAlgn="b"/>
                      <a:r>
                        <a:rPr lang="en-IN" sz="1600" u="none" strike="noStrike" cap="none" spc="0">
                          <a:solidFill>
                            <a:schemeClr val="tx1"/>
                          </a:solidFill>
                          <a:effectLst/>
                        </a:rPr>
                        <a:t>Precision</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b"/>
                      <a:r>
                        <a:rPr lang="en-IN" sz="1600" u="none" strike="noStrike" cap="none" spc="0">
                          <a:solidFill>
                            <a:schemeClr val="tx1"/>
                          </a:solidFill>
                          <a:effectLst/>
                        </a:rPr>
                        <a:t>TP/(TP+FP)</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b"/>
                      <a:r>
                        <a:rPr lang="en-IN" sz="1600" u="none" strike="noStrike" cap="none" spc="0">
                          <a:solidFill>
                            <a:schemeClr val="tx1"/>
                          </a:solidFill>
                          <a:effectLst/>
                        </a:rPr>
                        <a:t>88.88889</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159181621"/>
                  </a:ext>
                </a:extLst>
              </a:tr>
              <a:tr h="733022">
                <a:tc>
                  <a:txBody>
                    <a:bodyPr/>
                    <a:lstStyle/>
                    <a:p>
                      <a:pPr algn="ctr" fontAlgn="b"/>
                      <a:r>
                        <a:rPr lang="en-IN" sz="1600" u="none" strike="noStrike" cap="none" spc="0">
                          <a:solidFill>
                            <a:schemeClr val="tx1"/>
                          </a:solidFill>
                          <a:effectLst/>
                        </a:rPr>
                        <a:t>Accuracy</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b"/>
                      <a:r>
                        <a:rPr lang="en-IN" sz="1600" u="none" strike="noStrike" cap="none" spc="0">
                          <a:solidFill>
                            <a:schemeClr val="tx1"/>
                          </a:solidFill>
                          <a:effectLst/>
                        </a:rPr>
                        <a:t>(TP+TN)/(TP+TN+FP+FN)</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b"/>
                      <a:r>
                        <a:rPr lang="en-IN" sz="1600" u="none" strike="noStrike" cap="none" spc="0">
                          <a:solidFill>
                            <a:schemeClr val="tx1"/>
                          </a:solidFill>
                          <a:effectLst/>
                        </a:rPr>
                        <a:t>89</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426397758"/>
                  </a:ext>
                </a:extLst>
              </a:tr>
              <a:tr h="490986">
                <a:tc>
                  <a:txBody>
                    <a:bodyPr/>
                    <a:lstStyle/>
                    <a:p>
                      <a:pPr algn="ctr" fontAlgn="b"/>
                      <a:r>
                        <a:rPr lang="en-IN" sz="1600" u="none" strike="noStrike" cap="none" spc="0">
                          <a:solidFill>
                            <a:schemeClr val="tx1"/>
                          </a:solidFill>
                          <a:effectLst/>
                        </a:rPr>
                        <a:t>F1 score</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b"/>
                      <a:r>
                        <a:rPr lang="pt-BR" sz="1600" u="none" strike="noStrike" cap="none" spc="0">
                          <a:solidFill>
                            <a:schemeClr val="tx1"/>
                          </a:solidFill>
                          <a:effectLst/>
                        </a:rPr>
                        <a:t>(2*P*R)/(P+R)</a:t>
                      </a:r>
                      <a:endParaRPr lang="pt-BR"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b"/>
                      <a:r>
                        <a:rPr lang="en-IN" sz="1600" u="none" strike="noStrike" cap="none" spc="0">
                          <a:solidFill>
                            <a:schemeClr val="tx1"/>
                          </a:solidFill>
                          <a:effectLst/>
                        </a:rPr>
                        <a:t>81.35593</a:t>
                      </a:r>
                      <a:endParaRPr lang="en-IN" sz="1600" b="1" i="0" u="none" strike="noStrike" cap="none" spc="0">
                        <a:solidFill>
                          <a:schemeClr val="tx1"/>
                        </a:solidFill>
                        <a:effectLst/>
                        <a:latin typeface="Calibri" panose="020F0502020204030204" pitchFamily="34" charset="0"/>
                      </a:endParaRPr>
                    </a:p>
                  </a:txBody>
                  <a:tcPr marL="134848" marR="8644" marT="103729" marB="103729" anchor="b">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096242694"/>
                  </a:ext>
                </a:extLst>
              </a:tr>
            </a:tbl>
          </a:graphicData>
        </a:graphic>
      </p:graphicFrame>
      <p:sp>
        <p:nvSpPr>
          <p:cNvPr id="4" name="Slide Number Placeholder 3">
            <a:extLst>
              <a:ext uri="{FF2B5EF4-FFF2-40B4-BE49-F238E27FC236}">
                <a16:creationId xmlns:a16="http://schemas.microsoft.com/office/drawing/2014/main" id="{577AE1A2-9447-62E6-6D3F-9E66C862540B}"/>
              </a:ext>
            </a:extLst>
          </p:cNvPr>
          <p:cNvSpPr>
            <a:spLocks noGrp="1"/>
          </p:cNvSpPr>
          <p:nvPr>
            <p:ph type="sldNum" sz="quarter" idx="12"/>
          </p:nvPr>
        </p:nvSpPr>
        <p:spPr/>
        <p:txBody>
          <a:bodyPr/>
          <a:lstStyle/>
          <a:p>
            <a:fld id="{ABBB5C4C-2618-4A1F-8928-301AA92D01EC}" type="slidenum">
              <a:rPr lang="en-IN" smtClean="0"/>
              <a:t>35</a:t>
            </a:fld>
            <a:endParaRPr lang="en-IN"/>
          </a:p>
        </p:txBody>
      </p:sp>
    </p:spTree>
    <p:extLst>
      <p:ext uri="{BB962C8B-B14F-4D97-AF65-F5344CB8AC3E}">
        <p14:creationId xmlns:p14="http://schemas.microsoft.com/office/powerpoint/2010/main" val="3166837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91003-4358-1D46-9C75-6AD79FBA0249}"/>
              </a:ext>
            </a:extLst>
          </p:cNvPr>
          <p:cNvSpPr>
            <a:spLocks noGrp="1"/>
          </p:cNvSpPr>
          <p:nvPr>
            <p:ph type="title"/>
          </p:nvPr>
        </p:nvSpPr>
        <p:spPr>
          <a:xfrm>
            <a:off x="841248" y="256032"/>
            <a:ext cx="10506456" cy="1014984"/>
          </a:xfrm>
        </p:spPr>
        <p:txBody>
          <a:bodyPr anchor="b">
            <a:normAutofit/>
          </a:bodyPr>
          <a:lstStyle/>
          <a:p>
            <a:r>
              <a:rPr lang="en-IN" dirty="0"/>
              <a:t>Evaluation Metrics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EB13DF4-26C6-E217-A068-5344BCF94A48}"/>
              </a:ext>
            </a:extLst>
          </p:cNvPr>
          <p:cNvSpPr>
            <a:spLocks noGrp="1"/>
          </p:cNvSpPr>
          <p:nvPr>
            <p:ph idx="1"/>
          </p:nvPr>
        </p:nvSpPr>
        <p:spPr>
          <a:xfrm>
            <a:off x="1183861" y="1926266"/>
            <a:ext cx="9824277" cy="1575214"/>
          </a:xfrm>
        </p:spPr>
        <p:txBody>
          <a:bodyPr>
            <a:normAutofit/>
          </a:bodyPr>
          <a:lstStyle/>
          <a:p>
            <a:pPr marL="212598" indent="-212598" defTabSz="850392">
              <a:spcBef>
                <a:spcPts val="930"/>
              </a:spcBef>
            </a:pPr>
            <a:r>
              <a:rPr lang="en-US" sz="1700" kern="1200">
                <a:solidFill>
                  <a:srgbClr val="374151"/>
                </a:solidFill>
                <a:latin typeface="Söhne"/>
                <a:ea typeface="+mn-ea"/>
                <a:cs typeface="+mn-cs"/>
              </a:rPr>
              <a:t>Quantitative measures used to assess the performance of machine learning models.</a:t>
            </a:r>
          </a:p>
          <a:p>
            <a:pPr marL="212598" indent="-212598" defTabSz="850392">
              <a:spcBef>
                <a:spcPts val="930"/>
              </a:spcBef>
            </a:pPr>
            <a:r>
              <a:rPr lang="en-US" sz="1700" kern="1200">
                <a:solidFill>
                  <a:srgbClr val="374151"/>
                </a:solidFill>
                <a:latin typeface="Söhne"/>
                <a:ea typeface="+mn-ea"/>
                <a:cs typeface="+mn-cs"/>
              </a:rPr>
              <a:t>How well the model is making predictions or decisions on unseen data.</a:t>
            </a:r>
          </a:p>
          <a:p>
            <a:pPr marL="212598" indent="-212598" defTabSz="850392">
              <a:spcBef>
                <a:spcPts val="930"/>
              </a:spcBef>
            </a:pPr>
            <a:endParaRPr lang="en-US" sz="1700" kern="1200">
              <a:solidFill>
                <a:srgbClr val="374151"/>
              </a:solidFill>
              <a:latin typeface="Söhne"/>
              <a:ea typeface="+mn-ea"/>
              <a:cs typeface="+mn-cs"/>
            </a:endParaRPr>
          </a:p>
          <a:p>
            <a:endParaRPr lang="en-IN" sz="1700"/>
          </a:p>
        </p:txBody>
      </p:sp>
      <p:graphicFrame>
        <p:nvGraphicFramePr>
          <p:cNvPr id="5" name="Table 4">
            <a:extLst>
              <a:ext uri="{FF2B5EF4-FFF2-40B4-BE49-F238E27FC236}">
                <a16:creationId xmlns:a16="http://schemas.microsoft.com/office/drawing/2014/main" id="{2A43A706-B935-0150-E30E-4490FDE2814A}"/>
              </a:ext>
            </a:extLst>
          </p:cNvPr>
          <p:cNvGraphicFramePr>
            <a:graphicFrameLocks noGrp="1"/>
          </p:cNvGraphicFramePr>
          <p:nvPr>
            <p:extLst>
              <p:ext uri="{D42A27DB-BD31-4B8C-83A1-F6EECF244321}">
                <p14:modId xmlns:p14="http://schemas.microsoft.com/office/powerpoint/2010/main" val="2744958891"/>
              </p:ext>
            </p:extLst>
          </p:nvPr>
        </p:nvGraphicFramePr>
        <p:xfrm>
          <a:off x="1331592" y="2915434"/>
          <a:ext cx="1891220" cy="2893150"/>
        </p:xfrm>
        <a:graphic>
          <a:graphicData uri="http://schemas.openxmlformats.org/drawingml/2006/table">
            <a:tbl>
              <a:tblPr>
                <a:tableStyleId>{5C22544A-7EE6-4342-B048-85BDC9FD1C3A}</a:tableStyleId>
              </a:tblPr>
              <a:tblGrid>
                <a:gridCol w="1891220">
                  <a:extLst>
                    <a:ext uri="{9D8B030D-6E8A-4147-A177-3AD203B41FA5}">
                      <a16:colId xmlns:a16="http://schemas.microsoft.com/office/drawing/2014/main" val="3651095841"/>
                    </a:ext>
                  </a:extLst>
                </a:gridCol>
              </a:tblGrid>
              <a:tr h="356126">
                <a:tc>
                  <a:txBody>
                    <a:bodyPr/>
                    <a:lstStyle/>
                    <a:p>
                      <a:pPr algn="ctr" fontAlgn="b"/>
                      <a:r>
                        <a:rPr lang="en-IN" sz="1800" b="1" u="none" strike="noStrike" dirty="0">
                          <a:effectLst/>
                        </a:rPr>
                        <a:t>Classification metrics</a:t>
                      </a:r>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45877403"/>
                  </a:ext>
                </a:extLst>
              </a:tr>
              <a:tr h="356126">
                <a:tc>
                  <a:txBody>
                    <a:bodyPr/>
                    <a:lstStyle/>
                    <a:p>
                      <a:pPr algn="ctr" fontAlgn="b"/>
                      <a:r>
                        <a:rPr lang="en-IN" sz="1800" u="none" strike="noStrike" dirty="0">
                          <a:effectLst/>
                        </a:rPr>
                        <a:t>Accuracy</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9415250"/>
                  </a:ext>
                </a:extLst>
              </a:tr>
              <a:tr h="356126">
                <a:tc>
                  <a:txBody>
                    <a:bodyPr/>
                    <a:lstStyle/>
                    <a:p>
                      <a:pPr algn="ctr" fontAlgn="b"/>
                      <a:r>
                        <a:rPr lang="en-IN" sz="1800" u="none" strike="noStrike" dirty="0">
                          <a:effectLst/>
                        </a:rPr>
                        <a:t>Precision</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46892607"/>
                  </a:ext>
                </a:extLst>
              </a:tr>
              <a:tr h="356126">
                <a:tc>
                  <a:txBody>
                    <a:bodyPr/>
                    <a:lstStyle/>
                    <a:p>
                      <a:pPr algn="ctr" fontAlgn="b"/>
                      <a:r>
                        <a:rPr lang="en-IN" sz="1800" u="none" strike="noStrike" dirty="0">
                          <a:effectLst/>
                        </a:rPr>
                        <a:t>Recall (sensitivity/TPR)</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92193144"/>
                  </a:ext>
                </a:extLst>
              </a:tr>
              <a:tr h="356126">
                <a:tc>
                  <a:txBody>
                    <a:bodyPr/>
                    <a:lstStyle/>
                    <a:p>
                      <a:pPr algn="ctr" fontAlgn="b"/>
                      <a:r>
                        <a:rPr lang="en-IN" sz="1800" u="none" strike="noStrike" dirty="0">
                          <a:effectLst/>
                        </a:rPr>
                        <a:t>F1 score</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1184402"/>
                  </a:ext>
                </a:extLst>
              </a:tr>
              <a:tr h="356126">
                <a:tc>
                  <a:txBody>
                    <a:bodyPr/>
                    <a:lstStyle/>
                    <a:p>
                      <a:pPr algn="ctr" fontAlgn="b"/>
                      <a:r>
                        <a:rPr lang="en-IN" sz="1800" u="none" strike="noStrike" dirty="0">
                          <a:effectLst/>
                        </a:rPr>
                        <a:t>specificity/ TNR</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69545185"/>
                  </a:ext>
                </a:extLst>
              </a:tr>
              <a:tr h="356126">
                <a:tc>
                  <a:txBody>
                    <a:bodyPr/>
                    <a:lstStyle/>
                    <a:p>
                      <a:pPr algn="ctr" fontAlgn="b"/>
                      <a:r>
                        <a:rPr lang="en-IN" sz="1800" u="none" strike="noStrike" dirty="0">
                          <a:effectLst/>
                        </a:rPr>
                        <a:t>ROC-AUC curve</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73545731"/>
                  </a:ext>
                </a:extLst>
              </a:tr>
            </a:tbl>
          </a:graphicData>
        </a:graphic>
      </p:graphicFrame>
      <p:graphicFrame>
        <p:nvGraphicFramePr>
          <p:cNvPr id="6" name="Table 5">
            <a:extLst>
              <a:ext uri="{FF2B5EF4-FFF2-40B4-BE49-F238E27FC236}">
                <a16:creationId xmlns:a16="http://schemas.microsoft.com/office/drawing/2014/main" id="{D2B7E665-35C3-5680-445D-EF1F64025801}"/>
              </a:ext>
            </a:extLst>
          </p:cNvPr>
          <p:cNvGraphicFramePr>
            <a:graphicFrameLocks noGrp="1"/>
          </p:cNvGraphicFramePr>
          <p:nvPr>
            <p:extLst>
              <p:ext uri="{D42A27DB-BD31-4B8C-83A1-F6EECF244321}">
                <p14:modId xmlns:p14="http://schemas.microsoft.com/office/powerpoint/2010/main" val="1144268825"/>
              </p:ext>
            </p:extLst>
          </p:nvPr>
        </p:nvGraphicFramePr>
        <p:xfrm>
          <a:off x="3392454" y="2915433"/>
          <a:ext cx="1757329" cy="2124156"/>
        </p:xfrm>
        <a:graphic>
          <a:graphicData uri="http://schemas.openxmlformats.org/drawingml/2006/table">
            <a:tbl>
              <a:tblPr>
                <a:tableStyleId>{5C22544A-7EE6-4342-B048-85BDC9FD1C3A}</a:tableStyleId>
              </a:tblPr>
              <a:tblGrid>
                <a:gridCol w="1757329">
                  <a:extLst>
                    <a:ext uri="{9D8B030D-6E8A-4147-A177-3AD203B41FA5}">
                      <a16:colId xmlns:a16="http://schemas.microsoft.com/office/drawing/2014/main" val="860660572"/>
                    </a:ext>
                  </a:extLst>
                </a:gridCol>
              </a:tblGrid>
              <a:tr h="337212">
                <a:tc>
                  <a:txBody>
                    <a:bodyPr/>
                    <a:lstStyle/>
                    <a:p>
                      <a:pPr algn="ctr" fontAlgn="b"/>
                      <a:r>
                        <a:rPr lang="en-IN" sz="1800" b="1" u="none" strike="noStrike" dirty="0">
                          <a:effectLst/>
                        </a:rPr>
                        <a:t>Regression metrics</a:t>
                      </a:r>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12443174"/>
                  </a:ext>
                </a:extLst>
              </a:tr>
              <a:tr h="337212">
                <a:tc>
                  <a:txBody>
                    <a:bodyPr/>
                    <a:lstStyle/>
                    <a:p>
                      <a:pPr algn="ctr" fontAlgn="b"/>
                      <a:r>
                        <a:rPr lang="en-IN" sz="1800" u="none" strike="noStrike" dirty="0">
                          <a:effectLst/>
                        </a:rPr>
                        <a:t>MSE</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67518979"/>
                  </a:ext>
                </a:extLst>
              </a:tr>
              <a:tr h="337212">
                <a:tc>
                  <a:txBody>
                    <a:bodyPr/>
                    <a:lstStyle/>
                    <a:p>
                      <a:pPr algn="ctr" fontAlgn="b"/>
                      <a:r>
                        <a:rPr lang="en-IN" sz="1800" u="none" strike="noStrike" dirty="0">
                          <a:effectLst/>
                        </a:rPr>
                        <a:t>RMSE</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79905692"/>
                  </a:ext>
                </a:extLst>
              </a:tr>
              <a:tr h="337212">
                <a:tc>
                  <a:txBody>
                    <a:bodyPr/>
                    <a:lstStyle/>
                    <a:p>
                      <a:pPr algn="ctr" fontAlgn="b"/>
                      <a:r>
                        <a:rPr lang="en-IN" sz="1800" u="none" strike="noStrike">
                          <a:effectLst/>
                        </a:rPr>
                        <a:t>MAE</a:t>
                      </a:r>
                      <a:endParaRPr lang="en-IN"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36044372"/>
                  </a:ext>
                </a:extLst>
              </a:tr>
              <a:tr h="337212">
                <a:tc>
                  <a:txBody>
                    <a:bodyPr/>
                    <a:lstStyle/>
                    <a:p>
                      <a:pPr algn="ctr" fontAlgn="b"/>
                      <a:r>
                        <a:rPr lang="en-IN" sz="1800" u="none" strike="noStrike" dirty="0">
                          <a:effectLst/>
                        </a:rPr>
                        <a:t>R-Square / Coeff. Of determination</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6269353"/>
                  </a:ext>
                </a:extLst>
              </a:tr>
            </a:tbl>
          </a:graphicData>
        </a:graphic>
      </p:graphicFrame>
      <p:graphicFrame>
        <p:nvGraphicFramePr>
          <p:cNvPr id="7" name="Table 6">
            <a:extLst>
              <a:ext uri="{FF2B5EF4-FFF2-40B4-BE49-F238E27FC236}">
                <a16:creationId xmlns:a16="http://schemas.microsoft.com/office/drawing/2014/main" id="{4041B7A5-D191-94D7-1A47-9099CD1177E6}"/>
              </a:ext>
            </a:extLst>
          </p:cNvPr>
          <p:cNvGraphicFramePr>
            <a:graphicFrameLocks noGrp="1"/>
          </p:cNvGraphicFramePr>
          <p:nvPr>
            <p:extLst>
              <p:ext uri="{D42A27DB-BD31-4B8C-83A1-F6EECF244321}">
                <p14:modId xmlns:p14="http://schemas.microsoft.com/office/powerpoint/2010/main" val="3566421107"/>
              </p:ext>
            </p:extLst>
          </p:nvPr>
        </p:nvGraphicFramePr>
        <p:xfrm>
          <a:off x="5328227" y="2915433"/>
          <a:ext cx="1864334" cy="1323238"/>
        </p:xfrm>
        <a:graphic>
          <a:graphicData uri="http://schemas.openxmlformats.org/drawingml/2006/table">
            <a:tbl>
              <a:tblPr>
                <a:tableStyleId>{5C22544A-7EE6-4342-B048-85BDC9FD1C3A}</a:tableStyleId>
              </a:tblPr>
              <a:tblGrid>
                <a:gridCol w="1864334">
                  <a:extLst>
                    <a:ext uri="{9D8B030D-6E8A-4147-A177-3AD203B41FA5}">
                      <a16:colId xmlns:a16="http://schemas.microsoft.com/office/drawing/2014/main" val="4205604360"/>
                    </a:ext>
                  </a:extLst>
                </a:gridCol>
              </a:tblGrid>
              <a:tr h="383489">
                <a:tc>
                  <a:txBody>
                    <a:bodyPr/>
                    <a:lstStyle/>
                    <a:p>
                      <a:pPr algn="ctr" fontAlgn="b"/>
                      <a:r>
                        <a:rPr lang="en-IN" sz="1800" b="1" u="none" strike="noStrike" dirty="0">
                          <a:effectLst/>
                        </a:rPr>
                        <a:t>Clustering metrics</a:t>
                      </a:r>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6446639"/>
                  </a:ext>
                </a:extLst>
              </a:tr>
              <a:tr h="383489">
                <a:tc>
                  <a:txBody>
                    <a:bodyPr/>
                    <a:lstStyle/>
                    <a:p>
                      <a:pPr algn="ctr" fontAlgn="b"/>
                      <a:r>
                        <a:rPr lang="en-IN" sz="1800" u="none" strike="noStrike" dirty="0">
                          <a:effectLst/>
                        </a:rPr>
                        <a:t>Adjusted rand index</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6511562"/>
                  </a:ext>
                </a:extLst>
              </a:tr>
              <a:tr h="383489">
                <a:tc>
                  <a:txBody>
                    <a:bodyPr/>
                    <a:lstStyle/>
                    <a:p>
                      <a:pPr algn="ctr" fontAlgn="b"/>
                      <a:r>
                        <a:rPr lang="en-IN" sz="1800" u="none" strike="noStrike" dirty="0">
                          <a:effectLst/>
                        </a:rPr>
                        <a:t>Silhouette score</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7842582"/>
                  </a:ext>
                </a:extLst>
              </a:tr>
            </a:tbl>
          </a:graphicData>
        </a:graphic>
      </p:graphicFrame>
      <p:graphicFrame>
        <p:nvGraphicFramePr>
          <p:cNvPr id="8" name="Table 7">
            <a:extLst>
              <a:ext uri="{FF2B5EF4-FFF2-40B4-BE49-F238E27FC236}">
                <a16:creationId xmlns:a16="http://schemas.microsoft.com/office/drawing/2014/main" id="{84BD183A-2DD4-1CB0-D971-8AB2370BBDC1}"/>
              </a:ext>
            </a:extLst>
          </p:cNvPr>
          <p:cNvGraphicFramePr>
            <a:graphicFrameLocks noGrp="1"/>
          </p:cNvGraphicFramePr>
          <p:nvPr>
            <p:extLst>
              <p:ext uri="{D42A27DB-BD31-4B8C-83A1-F6EECF244321}">
                <p14:modId xmlns:p14="http://schemas.microsoft.com/office/powerpoint/2010/main" val="3777366998"/>
              </p:ext>
            </p:extLst>
          </p:nvPr>
        </p:nvGraphicFramePr>
        <p:xfrm>
          <a:off x="7363969" y="2962137"/>
          <a:ext cx="1757329" cy="845820"/>
        </p:xfrm>
        <a:graphic>
          <a:graphicData uri="http://schemas.openxmlformats.org/drawingml/2006/table">
            <a:tbl>
              <a:tblPr>
                <a:tableStyleId>{5C22544A-7EE6-4342-B048-85BDC9FD1C3A}</a:tableStyleId>
              </a:tblPr>
              <a:tblGrid>
                <a:gridCol w="1757329">
                  <a:extLst>
                    <a:ext uri="{9D8B030D-6E8A-4147-A177-3AD203B41FA5}">
                      <a16:colId xmlns:a16="http://schemas.microsoft.com/office/drawing/2014/main" val="3952402740"/>
                    </a:ext>
                  </a:extLst>
                </a:gridCol>
              </a:tblGrid>
              <a:tr h="182880">
                <a:tc>
                  <a:txBody>
                    <a:bodyPr/>
                    <a:lstStyle/>
                    <a:p>
                      <a:pPr algn="ctr" fontAlgn="b"/>
                      <a:r>
                        <a:rPr lang="en-IN" sz="1800" b="1" u="none" strike="noStrike" dirty="0">
                          <a:effectLst/>
                        </a:rPr>
                        <a:t>Other metrics in</a:t>
                      </a:r>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81627960"/>
                  </a:ext>
                </a:extLst>
              </a:tr>
              <a:tr h="182880">
                <a:tc>
                  <a:txBody>
                    <a:bodyPr/>
                    <a:lstStyle/>
                    <a:p>
                      <a:pPr algn="ctr" fontAlgn="b"/>
                      <a:r>
                        <a:rPr lang="en-IN" sz="1800" u="none" strike="noStrike" dirty="0">
                          <a:effectLst/>
                        </a:rPr>
                        <a:t>Image processing</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25643154"/>
                  </a:ext>
                </a:extLst>
              </a:tr>
              <a:tr h="182880">
                <a:tc>
                  <a:txBody>
                    <a:bodyPr/>
                    <a:lstStyle/>
                    <a:p>
                      <a:pPr algn="ctr" fontAlgn="b"/>
                      <a:r>
                        <a:rPr lang="en-IN" sz="1800" u="none" strike="noStrike" dirty="0">
                          <a:effectLst/>
                        </a:rPr>
                        <a:t>NLP</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254058"/>
                  </a:ext>
                </a:extLst>
              </a:tr>
            </a:tbl>
          </a:graphicData>
        </a:graphic>
      </p:graphicFrame>
      <p:sp>
        <p:nvSpPr>
          <p:cNvPr id="4" name="Slide Number Placeholder 3">
            <a:extLst>
              <a:ext uri="{FF2B5EF4-FFF2-40B4-BE49-F238E27FC236}">
                <a16:creationId xmlns:a16="http://schemas.microsoft.com/office/drawing/2014/main" id="{82313BBB-E387-14F3-5B02-6CF1812A9C48}"/>
              </a:ext>
            </a:extLst>
          </p:cNvPr>
          <p:cNvSpPr>
            <a:spLocks noGrp="1"/>
          </p:cNvSpPr>
          <p:nvPr>
            <p:ph type="sldNum" sz="quarter" idx="12"/>
          </p:nvPr>
        </p:nvSpPr>
        <p:spPr/>
        <p:txBody>
          <a:bodyPr/>
          <a:lstStyle/>
          <a:p>
            <a:fld id="{ABBB5C4C-2618-4A1F-8928-301AA92D01EC}" type="slidenum">
              <a:rPr lang="en-IN" smtClean="0"/>
              <a:t>36</a:t>
            </a:fld>
            <a:endParaRPr lang="en-IN"/>
          </a:p>
        </p:txBody>
      </p:sp>
    </p:spTree>
    <p:extLst>
      <p:ext uri="{BB962C8B-B14F-4D97-AF65-F5344CB8AC3E}">
        <p14:creationId xmlns:p14="http://schemas.microsoft.com/office/powerpoint/2010/main" val="508647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311F-6D89-4276-4E7C-A7DBA77D73E9}"/>
              </a:ext>
            </a:extLst>
          </p:cNvPr>
          <p:cNvSpPr>
            <a:spLocks noGrp="1"/>
          </p:cNvSpPr>
          <p:nvPr>
            <p:ph type="title"/>
          </p:nvPr>
        </p:nvSpPr>
        <p:spPr/>
        <p:txBody>
          <a:bodyPr/>
          <a:lstStyle/>
          <a:p>
            <a:r>
              <a:rPr lang="en-IN" dirty="0"/>
              <a:t>Evaluation Metrics: Example</a:t>
            </a:r>
          </a:p>
        </p:txBody>
      </p:sp>
      <p:pic>
        <p:nvPicPr>
          <p:cNvPr id="5" name="Content Placeholder 4" descr="A graph with blue and orange lines&#10;&#10;Description automatically generated">
            <a:extLst>
              <a:ext uri="{FF2B5EF4-FFF2-40B4-BE49-F238E27FC236}">
                <a16:creationId xmlns:a16="http://schemas.microsoft.com/office/drawing/2014/main" id="{5DC6656D-A28A-0E6B-D638-615681497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19739"/>
            <a:ext cx="5263692" cy="3477555"/>
          </a:xfrm>
        </p:spPr>
      </p:pic>
      <p:pic>
        <p:nvPicPr>
          <p:cNvPr id="7" name="Picture 6" descr="A graph of a bad model&#10;&#10;Description automatically generated">
            <a:extLst>
              <a:ext uri="{FF2B5EF4-FFF2-40B4-BE49-F238E27FC236}">
                <a16:creationId xmlns:a16="http://schemas.microsoft.com/office/drawing/2014/main" id="{738A6B1B-95A8-BB4A-D4C7-5F3DA6A02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052" y="1619739"/>
            <a:ext cx="4958957" cy="4075856"/>
          </a:xfrm>
          <a:prstGeom prst="rect">
            <a:avLst/>
          </a:prstGeom>
        </p:spPr>
      </p:pic>
      <p:sp>
        <p:nvSpPr>
          <p:cNvPr id="3" name="Slide Number Placeholder 2">
            <a:extLst>
              <a:ext uri="{FF2B5EF4-FFF2-40B4-BE49-F238E27FC236}">
                <a16:creationId xmlns:a16="http://schemas.microsoft.com/office/drawing/2014/main" id="{5651AB89-D9DF-451C-5213-D4BDEF65A520}"/>
              </a:ext>
            </a:extLst>
          </p:cNvPr>
          <p:cNvSpPr>
            <a:spLocks noGrp="1"/>
          </p:cNvSpPr>
          <p:nvPr>
            <p:ph type="sldNum" sz="quarter" idx="12"/>
          </p:nvPr>
        </p:nvSpPr>
        <p:spPr/>
        <p:txBody>
          <a:bodyPr/>
          <a:lstStyle/>
          <a:p>
            <a:fld id="{ABBB5C4C-2618-4A1F-8928-301AA92D01EC}" type="slidenum">
              <a:rPr lang="en-IN" smtClean="0"/>
              <a:t>37</a:t>
            </a:fld>
            <a:endParaRPr lang="en-IN"/>
          </a:p>
        </p:txBody>
      </p:sp>
    </p:spTree>
    <p:extLst>
      <p:ext uri="{BB962C8B-B14F-4D97-AF65-F5344CB8AC3E}">
        <p14:creationId xmlns:p14="http://schemas.microsoft.com/office/powerpoint/2010/main" val="2093526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ymnast performing on rings">
            <a:extLst>
              <a:ext uri="{FF2B5EF4-FFF2-40B4-BE49-F238E27FC236}">
                <a16:creationId xmlns:a16="http://schemas.microsoft.com/office/drawing/2014/main" id="{AF35BBD2-3707-3824-C925-74A03B08AF11}"/>
              </a:ext>
            </a:extLst>
          </p:cNvPr>
          <p:cNvPicPr>
            <a:picLocks noChangeAspect="1"/>
          </p:cNvPicPr>
          <p:nvPr/>
        </p:nvPicPr>
        <p:blipFill rotWithShape="1">
          <a:blip r:embed="rId2"/>
          <a:srcRect l="8436" r="8139"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3ED9DC-99D6-7201-08F2-3DFFB8F055A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Let’s get the hands dirty!!</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5FFF91F-DC5D-3ECC-87D3-968C28814055}"/>
              </a:ext>
            </a:extLst>
          </p:cNvPr>
          <p:cNvSpPr>
            <a:spLocks noGrp="1"/>
          </p:cNvSpPr>
          <p:nvPr>
            <p:ph type="sldNum" sz="quarter" idx="12"/>
          </p:nvPr>
        </p:nvSpPr>
        <p:spPr/>
        <p:txBody>
          <a:bodyPr/>
          <a:lstStyle/>
          <a:p>
            <a:fld id="{ABBB5C4C-2618-4A1F-8928-301AA92D01EC}" type="slidenum">
              <a:rPr lang="en-IN" smtClean="0"/>
              <a:t>38</a:t>
            </a:fld>
            <a:endParaRPr lang="en-IN"/>
          </a:p>
        </p:txBody>
      </p:sp>
    </p:spTree>
    <p:extLst>
      <p:ext uri="{BB962C8B-B14F-4D97-AF65-F5344CB8AC3E}">
        <p14:creationId xmlns:p14="http://schemas.microsoft.com/office/powerpoint/2010/main" val="3191325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Rectangle 52">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6006BD-0948-9197-F41B-5821808ACA8A}"/>
              </a:ext>
            </a:extLst>
          </p:cNvPr>
          <p:cNvSpPr>
            <a:spLocks noGrp="1"/>
          </p:cNvSpPr>
          <p:nvPr>
            <p:ph type="title"/>
          </p:nvPr>
        </p:nvSpPr>
        <p:spPr>
          <a:xfrm>
            <a:off x="1115568" y="548640"/>
            <a:ext cx="10168128" cy="1179576"/>
          </a:xfrm>
        </p:spPr>
        <p:txBody>
          <a:bodyPr>
            <a:normAutofit/>
          </a:bodyPr>
          <a:lstStyle/>
          <a:p>
            <a:r>
              <a:rPr lang="en-IN" sz="4000"/>
              <a:t>Bias and Variance</a:t>
            </a:r>
          </a:p>
        </p:txBody>
      </p:sp>
      <p:sp>
        <p:nvSpPr>
          <p:cNvPr id="55" name="Rectangle 54">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TextBox 14">
            <a:extLst>
              <a:ext uri="{FF2B5EF4-FFF2-40B4-BE49-F238E27FC236}">
                <a16:creationId xmlns:a16="http://schemas.microsoft.com/office/drawing/2014/main" id="{12CFC823-5C5D-ED39-22FA-81AFF71AE56E}"/>
              </a:ext>
            </a:extLst>
          </p:cNvPr>
          <p:cNvSpPr txBox="1"/>
          <p:nvPr/>
        </p:nvSpPr>
        <p:spPr>
          <a:xfrm>
            <a:off x="6437029" y="2269730"/>
            <a:ext cx="1884355" cy="1745290"/>
          </a:xfrm>
          <a:prstGeom prst="rect">
            <a:avLst/>
          </a:prstGeom>
          <a:noFill/>
        </p:spPr>
        <p:txBody>
          <a:bodyPr wrap="square">
            <a:spAutoFit/>
          </a:bodyPr>
          <a:lstStyle/>
          <a:p>
            <a:pPr algn="just" defTabSz="777240">
              <a:spcAft>
                <a:spcPts val="600"/>
              </a:spcAft>
            </a:pPr>
            <a:r>
              <a:rPr lang="en-US" sz="1530" kern="1200">
                <a:solidFill>
                  <a:schemeClr val="bg1"/>
                </a:solidFill>
                <a:latin typeface="Söhne"/>
                <a:ea typeface="+mn-ea"/>
                <a:cs typeface="+mn-cs"/>
              </a:rPr>
              <a:t>Fails to capture the underlying patterns and relationships, resulting in poor performance on both the training and test data.</a:t>
            </a:r>
            <a:endParaRPr lang="en-IN">
              <a:solidFill>
                <a:schemeClr val="bg1"/>
              </a:solidFill>
            </a:endParaRPr>
          </a:p>
        </p:txBody>
      </p:sp>
      <p:pic>
        <p:nvPicPr>
          <p:cNvPr id="44" name="Picture 44" descr="Seesaw Newton | Europlay">
            <a:extLst>
              <a:ext uri="{FF2B5EF4-FFF2-40B4-BE49-F238E27FC236}">
                <a16:creationId xmlns:a16="http://schemas.microsoft.com/office/drawing/2014/main" id="{C5AD34EE-0BD7-CF2C-FC0E-F25E7D6C113B}"/>
              </a:ext>
            </a:extLst>
          </p:cNvPr>
          <p:cNvPicPr>
            <a:picLocks noChangeAspect="1"/>
          </p:cNvPicPr>
          <p:nvPr/>
        </p:nvPicPr>
        <p:blipFill rotWithShape="1">
          <a:blip r:embed="rId2"/>
          <a:srcRect t="-490" r="17683" b="364"/>
          <a:stretch/>
        </p:blipFill>
        <p:spPr>
          <a:xfrm>
            <a:off x="7519886" y="2109044"/>
            <a:ext cx="4343161" cy="2950100"/>
          </a:xfrm>
          <a:prstGeom prst="rect">
            <a:avLst/>
          </a:prstGeom>
        </p:spPr>
      </p:pic>
      <p:pic>
        <p:nvPicPr>
          <p:cNvPr id="45" name="Picture 45" descr="A blue sign with white text&#10;&#10;Description automatically generated">
            <a:extLst>
              <a:ext uri="{FF2B5EF4-FFF2-40B4-BE49-F238E27FC236}">
                <a16:creationId xmlns:a16="http://schemas.microsoft.com/office/drawing/2014/main" id="{6B53EEBA-6FFE-4616-03FA-4ACB228C20ED}"/>
              </a:ext>
            </a:extLst>
          </p:cNvPr>
          <p:cNvPicPr>
            <a:picLocks noChangeAspect="1"/>
          </p:cNvPicPr>
          <p:nvPr/>
        </p:nvPicPr>
        <p:blipFill>
          <a:blip r:embed="rId3"/>
          <a:stretch>
            <a:fillRect/>
          </a:stretch>
        </p:blipFill>
        <p:spPr>
          <a:xfrm>
            <a:off x="667555" y="2270861"/>
            <a:ext cx="6649791" cy="1693799"/>
          </a:xfrm>
          <a:prstGeom prst="rect">
            <a:avLst/>
          </a:prstGeom>
        </p:spPr>
      </p:pic>
      <p:pic>
        <p:nvPicPr>
          <p:cNvPr id="46" name="Picture 46" descr="A black background with white text&#10;&#10;Description automatically generated">
            <a:extLst>
              <a:ext uri="{FF2B5EF4-FFF2-40B4-BE49-F238E27FC236}">
                <a16:creationId xmlns:a16="http://schemas.microsoft.com/office/drawing/2014/main" id="{FA266FE2-8F2C-B47E-C88C-DC1ACC38FF4A}"/>
              </a:ext>
            </a:extLst>
          </p:cNvPr>
          <p:cNvPicPr>
            <a:picLocks noChangeAspect="1"/>
          </p:cNvPicPr>
          <p:nvPr/>
        </p:nvPicPr>
        <p:blipFill>
          <a:blip r:embed="rId4"/>
          <a:stretch>
            <a:fillRect/>
          </a:stretch>
        </p:blipFill>
        <p:spPr>
          <a:xfrm>
            <a:off x="5314682" y="2363003"/>
            <a:ext cx="1745087" cy="1649036"/>
          </a:xfrm>
          <a:prstGeom prst="rect">
            <a:avLst/>
          </a:prstGeom>
        </p:spPr>
      </p:pic>
      <p:pic>
        <p:nvPicPr>
          <p:cNvPr id="47" name="Picture 47" descr="A blue sign with white text&#10;&#10;Description automatically generated">
            <a:extLst>
              <a:ext uri="{FF2B5EF4-FFF2-40B4-BE49-F238E27FC236}">
                <a16:creationId xmlns:a16="http://schemas.microsoft.com/office/drawing/2014/main" id="{7CB036F0-30F0-3E4F-64E4-59105D19DB24}"/>
              </a:ext>
            </a:extLst>
          </p:cNvPr>
          <p:cNvPicPr>
            <a:picLocks noChangeAspect="1"/>
          </p:cNvPicPr>
          <p:nvPr/>
        </p:nvPicPr>
        <p:blipFill>
          <a:blip r:embed="rId5"/>
          <a:stretch>
            <a:fillRect/>
          </a:stretch>
        </p:blipFill>
        <p:spPr>
          <a:xfrm>
            <a:off x="721217" y="4201795"/>
            <a:ext cx="6649791" cy="1706324"/>
          </a:xfrm>
          <a:prstGeom prst="rect">
            <a:avLst/>
          </a:prstGeom>
        </p:spPr>
      </p:pic>
      <p:pic>
        <p:nvPicPr>
          <p:cNvPr id="48" name="Picture 49" descr="A black background with white text&#10;&#10;Description automatically generated">
            <a:extLst>
              <a:ext uri="{FF2B5EF4-FFF2-40B4-BE49-F238E27FC236}">
                <a16:creationId xmlns:a16="http://schemas.microsoft.com/office/drawing/2014/main" id="{90905CC5-DB5A-B45B-CEAD-0F1C848EEEB1}"/>
              </a:ext>
            </a:extLst>
          </p:cNvPr>
          <p:cNvPicPr>
            <a:picLocks noChangeAspect="1"/>
          </p:cNvPicPr>
          <p:nvPr/>
        </p:nvPicPr>
        <p:blipFill>
          <a:blip r:embed="rId6"/>
          <a:stretch>
            <a:fillRect/>
          </a:stretch>
        </p:blipFill>
        <p:spPr>
          <a:xfrm>
            <a:off x="5314682" y="4426132"/>
            <a:ext cx="1895341" cy="1236186"/>
          </a:xfrm>
          <a:prstGeom prst="rect">
            <a:avLst/>
          </a:prstGeom>
        </p:spPr>
      </p:pic>
      <p:sp>
        <p:nvSpPr>
          <p:cNvPr id="3" name="Slide Number Placeholder 2">
            <a:extLst>
              <a:ext uri="{FF2B5EF4-FFF2-40B4-BE49-F238E27FC236}">
                <a16:creationId xmlns:a16="http://schemas.microsoft.com/office/drawing/2014/main" id="{9154B40E-BDC2-A098-4BEE-E744E8C3E2BA}"/>
              </a:ext>
            </a:extLst>
          </p:cNvPr>
          <p:cNvSpPr>
            <a:spLocks noGrp="1"/>
          </p:cNvSpPr>
          <p:nvPr>
            <p:ph type="sldNum" sz="quarter" idx="12"/>
          </p:nvPr>
        </p:nvSpPr>
        <p:spPr/>
        <p:txBody>
          <a:bodyPr/>
          <a:lstStyle/>
          <a:p>
            <a:fld id="{ABBB5C4C-2618-4A1F-8928-301AA92D01EC}" type="slidenum">
              <a:rPr lang="en-IN" smtClean="0"/>
              <a:t>39</a:t>
            </a:fld>
            <a:endParaRPr lang="en-IN"/>
          </a:p>
        </p:txBody>
      </p:sp>
    </p:spTree>
    <p:extLst>
      <p:ext uri="{BB962C8B-B14F-4D97-AF65-F5344CB8AC3E}">
        <p14:creationId xmlns:p14="http://schemas.microsoft.com/office/powerpoint/2010/main" val="1933281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667A30-30A4-D32D-EA3D-37179B3AB140}"/>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History: Let's start with Turing Test</a:t>
            </a:r>
          </a:p>
        </p:txBody>
      </p:sp>
      <p:sp>
        <p:nvSpPr>
          <p:cNvPr id="19" name="Rectangle 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ith his hand on his chin&#10;&#10;Description automatically generated">
            <a:extLst>
              <a:ext uri="{FF2B5EF4-FFF2-40B4-BE49-F238E27FC236}">
                <a16:creationId xmlns:a16="http://schemas.microsoft.com/office/drawing/2014/main" id="{1A949B03-ED8F-52FC-091F-04C1801A1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775" y="2091095"/>
            <a:ext cx="3102102" cy="4206240"/>
          </a:xfrm>
          <a:prstGeom prst="rect">
            <a:avLst/>
          </a:prstGeom>
        </p:spPr>
      </p:pic>
      <p:pic>
        <p:nvPicPr>
          <p:cNvPr id="4" name="Picture 3" descr="A cartoon of people walking and writing&#10;&#10;Description automatically generated">
            <a:extLst>
              <a:ext uri="{FF2B5EF4-FFF2-40B4-BE49-F238E27FC236}">
                <a16:creationId xmlns:a16="http://schemas.microsoft.com/office/drawing/2014/main" id="{870D17E5-610C-F6FF-D7B6-52A0E8B23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056" y="2086081"/>
            <a:ext cx="4206240" cy="4206240"/>
          </a:xfrm>
          <a:prstGeom prst="rect">
            <a:avLst/>
          </a:prstGeom>
        </p:spPr>
      </p:pic>
      <p:sp>
        <p:nvSpPr>
          <p:cNvPr id="3" name="Slide Number Placeholder 2">
            <a:extLst>
              <a:ext uri="{FF2B5EF4-FFF2-40B4-BE49-F238E27FC236}">
                <a16:creationId xmlns:a16="http://schemas.microsoft.com/office/drawing/2014/main" id="{E4614D6D-B1B6-4422-41BF-7C7504D24568}"/>
              </a:ext>
            </a:extLst>
          </p:cNvPr>
          <p:cNvSpPr>
            <a:spLocks noGrp="1"/>
          </p:cNvSpPr>
          <p:nvPr>
            <p:ph type="sldNum" sz="quarter" idx="12"/>
          </p:nvPr>
        </p:nvSpPr>
        <p:spPr/>
        <p:txBody>
          <a:bodyPr/>
          <a:lstStyle/>
          <a:p>
            <a:fld id="{ABBB5C4C-2618-4A1F-8928-301AA92D01EC}" type="slidenum">
              <a:rPr lang="en-IN" smtClean="0"/>
              <a:t>4</a:t>
            </a:fld>
            <a:endParaRPr lang="en-IN"/>
          </a:p>
        </p:txBody>
      </p:sp>
    </p:spTree>
    <p:extLst>
      <p:ext uri="{BB962C8B-B14F-4D97-AF65-F5344CB8AC3E}">
        <p14:creationId xmlns:p14="http://schemas.microsoft.com/office/powerpoint/2010/main" val="2790733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67E56DB-93A2-4CD7-1414-D72D55F40EA4}"/>
              </a:ext>
            </a:extLst>
          </p:cNvPr>
          <p:cNvSpPr/>
          <p:nvPr/>
        </p:nvSpPr>
        <p:spPr>
          <a:xfrm>
            <a:off x="5084323" y="2359422"/>
            <a:ext cx="2023354" cy="364787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EB5500B8-F311-43C8-229F-099676E821FE}"/>
              </a:ext>
            </a:extLst>
          </p:cNvPr>
          <p:cNvSpPr/>
          <p:nvPr/>
        </p:nvSpPr>
        <p:spPr>
          <a:xfrm>
            <a:off x="1963365" y="2359422"/>
            <a:ext cx="2023354" cy="364787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CFAE88E-FF9D-28A0-0892-2EC428C647F6}"/>
              </a:ext>
            </a:extLst>
          </p:cNvPr>
          <p:cNvSpPr>
            <a:spLocks noGrp="1"/>
          </p:cNvSpPr>
          <p:nvPr>
            <p:ph type="title"/>
          </p:nvPr>
        </p:nvSpPr>
        <p:spPr/>
        <p:txBody>
          <a:bodyPr/>
          <a:lstStyle/>
          <a:p>
            <a:r>
              <a:rPr lang="en-IN" dirty="0"/>
              <a:t>Bias – Variance trade-off</a:t>
            </a:r>
          </a:p>
        </p:txBody>
      </p:sp>
      <p:cxnSp>
        <p:nvCxnSpPr>
          <p:cNvPr id="5" name="Straight Connector 4">
            <a:extLst>
              <a:ext uri="{FF2B5EF4-FFF2-40B4-BE49-F238E27FC236}">
                <a16:creationId xmlns:a16="http://schemas.microsoft.com/office/drawing/2014/main" id="{95B0F745-EE3D-22A1-3CF0-8FF04CD14FAE}"/>
              </a:ext>
            </a:extLst>
          </p:cNvPr>
          <p:cNvCxnSpPr>
            <a:cxnSpLocks/>
          </p:cNvCxnSpPr>
          <p:nvPr/>
        </p:nvCxnSpPr>
        <p:spPr>
          <a:xfrm>
            <a:off x="1963366" y="2515064"/>
            <a:ext cx="0" cy="36478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4D171A0-31C3-F02E-63F5-EF8583E3B153}"/>
              </a:ext>
            </a:extLst>
          </p:cNvPr>
          <p:cNvCxnSpPr>
            <a:cxnSpLocks/>
          </p:cNvCxnSpPr>
          <p:nvPr/>
        </p:nvCxnSpPr>
        <p:spPr>
          <a:xfrm flipH="1">
            <a:off x="1888865" y="6007294"/>
            <a:ext cx="57782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B0DF86FF-340B-1C94-8885-112C37B82B2A}"/>
              </a:ext>
            </a:extLst>
          </p:cNvPr>
          <p:cNvSpPr/>
          <p:nvPr/>
        </p:nvSpPr>
        <p:spPr>
          <a:xfrm rot="7533944">
            <a:off x="2705064" y="1745904"/>
            <a:ext cx="3425829" cy="3366192"/>
          </a:xfrm>
          <a:custGeom>
            <a:avLst/>
            <a:gdLst>
              <a:gd name="connsiteX0" fmla="*/ 0 w 3199186"/>
              <a:gd name="connsiteY0" fmla="*/ 265919 h 2872931"/>
              <a:gd name="connsiteX1" fmla="*/ 3142034 w 3199186"/>
              <a:gd name="connsiteY1" fmla="*/ 246463 h 2872931"/>
              <a:gd name="connsiteX2" fmla="*/ 2033081 w 3199186"/>
              <a:gd name="connsiteY2" fmla="*/ 2872931 h 2872931"/>
            </a:gdLst>
            <a:ahLst/>
            <a:cxnLst>
              <a:cxn ang="0">
                <a:pos x="connsiteX0" y="connsiteY0"/>
              </a:cxn>
              <a:cxn ang="0">
                <a:pos x="connsiteX1" y="connsiteY1"/>
              </a:cxn>
              <a:cxn ang="0">
                <a:pos x="connsiteX2" y="connsiteY2"/>
              </a:cxn>
            </a:cxnLst>
            <a:rect l="l" t="t" r="r" b="b"/>
            <a:pathLst>
              <a:path w="3199186" h="2872931">
                <a:moveTo>
                  <a:pt x="0" y="265919"/>
                </a:moveTo>
                <a:cubicBezTo>
                  <a:pt x="1401593" y="38940"/>
                  <a:pt x="2803187" y="-188039"/>
                  <a:pt x="3142034" y="246463"/>
                </a:cubicBezTo>
                <a:cubicBezTo>
                  <a:pt x="3480881" y="680965"/>
                  <a:pt x="2209800" y="2465991"/>
                  <a:pt x="2033081" y="2872931"/>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50BFE87-F6CC-8D7A-A453-533C806E9BD4}"/>
              </a:ext>
            </a:extLst>
          </p:cNvPr>
          <p:cNvSpPr txBox="1"/>
          <p:nvPr/>
        </p:nvSpPr>
        <p:spPr>
          <a:xfrm>
            <a:off x="3879715" y="6250485"/>
            <a:ext cx="1926077" cy="369332"/>
          </a:xfrm>
          <a:prstGeom prst="rect">
            <a:avLst/>
          </a:prstGeom>
          <a:noFill/>
        </p:spPr>
        <p:txBody>
          <a:bodyPr wrap="square" rtlCol="0">
            <a:spAutoFit/>
          </a:bodyPr>
          <a:lstStyle/>
          <a:p>
            <a:r>
              <a:rPr lang="en-IN" dirty="0"/>
              <a:t>Model complexity</a:t>
            </a:r>
          </a:p>
        </p:txBody>
      </p:sp>
      <p:sp>
        <p:nvSpPr>
          <p:cNvPr id="16" name="TextBox 15">
            <a:extLst>
              <a:ext uri="{FF2B5EF4-FFF2-40B4-BE49-F238E27FC236}">
                <a16:creationId xmlns:a16="http://schemas.microsoft.com/office/drawing/2014/main" id="{B58770BD-AB73-E544-91BB-35C8AC92EC96}"/>
              </a:ext>
            </a:extLst>
          </p:cNvPr>
          <p:cNvSpPr txBox="1"/>
          <p:nvPr/>
        </p:nvSpPr>
        <p:spPr>
          <a:xfrm>
            <a:off x="687421" y="3973749"/>
            <a:ext cx="1926077" cy="369332"/>
          </a:xfrm>
          <a:prstGeom prst="rect">
            <a:avLst/>
          </a:prstGeom>
          <a:noFill/>
        </p:spPr>
        <p:txBody>
          <a:bodyPr wrap="square" rtlCol="0">
            <a:spAutoFit/>
          </a:bodyPr>
          <a:lstStyle/>
          <a:p>
            <a:r>
              <a:rPr lang="en-IN" dirty="0"/>
              <a:t>Error rate</a:t>
            </a:r>
          </a:p>
        </p:txBody>
      </p:sp>
      <p:sp>
        <p:nvSpPr>
          <p:cNvPr id="19" name="TextBox 18">
            <a:extLst>
              <a:ext uri="{FF2B5EF4-FFF2-40B4-BE49-F238E27FC236}">
                <a16:creationId xmlns:a16="http://schemas.microsoft.com/office/drawing/2014/main" id="{9B49BC1D-82EF-739B-6365-E8D4C89564E9}"/>
              </a:ext>
            </a:extLst>
          </p:cNvPr>
          <p:cNvSpPr txBox="1"/>
          <p:nvPr/>
        </p:nvSpPr>
        <p:spPr>
          <a:xfrm>
            <a:off x="3986719" y="1610103"/>
            <a:ext cx="1593715" cy="646331"/>
          </a:xfrm>
          <a:prstGeom prst="rect">
            <a:avLst/>
          </a:prstGeom>
          <a:noFill/>
        </p:spPr>
        <p:txBody>
          <a:bodyPr wrap="square" rtlCol="0">
            <a:spAutoFit/>
          </a:bodyPr>
          <a:lstStyle/>
          <a:p>
            <a:r>
              <a:rPr lang="en-IN" i="1" dirty="0">
                <a:solidFill>
                  <a:srgbClr val="7030A0"/>
                </a:solidFill>
              </a:rPr>
              <a:t>Good model lies here</a:t>
            </a:r>
          </a:p>
        </p:txBody>
      </p:sp>
      <p:sp>
        <p:nvSpPr>
          <p:cNvPr id="20" name="TextBox 19">
            <a:extLst>
              <a:ext uri="{FF2B5EF4-FFF2-40B4-BE49-F238E27FC236}">
                <a16:creationId xmlns:a16="http://schemas.microsoft.com/office/drawing/2014/main" id="{F98D44CC-740F-A5E7-5D72-8FEED7E623AF}"/>
              </a:ext>
            </a:extLst>
          </p:cNvPr>
          <p:cNvSpPr txBox="1"/>
          <p:nvPr/>
        </p:nvSpPr>
        <p:spPr>
          <a:xfrm>
            <a:off x="5168630" y="1752833"/>
            <a:ext cx="1593715" cy="646331"/>
          </a:xfrm>
          <a:prstGeom prst="rect">
            <a:avLst/>
          </a:prstGeom>
          <a:noFill/>
        </p:spPr>
        <p:txBody>
          <a:bodyPr wrap="square" rtlCol="0">
            <a:spAutoFit/>
          </a:bodyPr>
          <a:lstStyle/>
          <a:p>
            <a:r>
              <a:rPr lang="en-IN" i="1" dirty="0">
                <a:solidFill>
                  <a:srgbClr val="00B050"/>
                </a:solidFill>
              </a:rPr>
              <a:t>High variance, low bias</a:t>
            </a:r>
          </a:p>
        </p:txBody>
      </p:sp>
      <p:sp>
        <p:nvSpPr>
          <p:cNvPr id="21" name="TextBox 20">
            <a:extLst>
              <a:ext uri="{FF2B5EF4-FFF2-40B4-BE49-F238E27FC236}">
                <a16:creationId xmlns:a16="http://schemas.microsoft.com/office/drawing/2014/main" id="{BC33A439-6222-87D1-D592-405A15254AAB}"/>
              </a:ext>
            </a:extLst>
          </p:cNvPr>
          <p:cNvSpPr txBox="1"/>
          <p:nvPr/>
        </p:nvSpPr>
        <p:spPr>
          <a:xfrm>
            <a:off x="2222770" y="1791140"/>
            <a:ext cx="1593715" cy="646331"/>
          </a:xfrm>
          <a:prstGeom prst="rect">
            <a:avLst/>
          </a:prstGeom>
          <a:noFill/>
        </p:spPr>
        <p:txBody>
          <a:bodyPr wrap="square" rtlCol="0">
            <a:spAutoFit/>
          </a:bodyPr>
          <a:lstStyle/>
          <a:p>
            <a:r>
              <a:rPr lang="en-IN" i="1" dirty="0">
                <a:solidFill>
                  <a:srgbClr val="00B050"/>
                </a:solidFill>
              </a:rPr>
              <a:t>High bias, low variance</a:t>
            </a:r>
          </a:p>
        </p:txBody>
      </p:sp>
      <p:sp>
        <p:nvSpPr>
          <p:cNvPr id="22" name="Left Brace 21">
            <a:extLst>
              <a:ext uri="{FF2B5EF4-FFF2-40B4-BE49-F238E27FC236}">
                <a16:creationId xmlns:a16="http://schemas.microsoft.com/office/drawing/2014/main" id="{13DD3BA1-727C-B188-9FB5-58641A38B45B}"/>
              </a:ext>
            </a:extLst>
          </p:cNvPr>
          <p:cNvSpPr/>
          <p:nvPr/>
        </p:nvSpPr>
        <p:spPr>
          <a:xfrm rot="5400000">
            <a:off x="4366370" y="1802711"/>
            <a:ext cx="359535" cy="103429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24" name="Picture 23">
            <a:extLst>
              <a:ext uri="{FF2B5EF4-FFF2-40B4-BE49-F238E27FC236}">
                <a16:creationId xmlns:a16="http://schemas.microsoft.com/office/drawing/2014/main" id="{45EBBF44-F984-00D7-4FAE-D2D18B6E569F}"/>
              </a:ext>
            </a:extLst>
          </p:cNvPr>
          <p:cNvPicPr>
            <a:picLocks noChangeAspect="1"/>
          </p:cNvPicPr>
          <p:nvPr/>
        </p:nvPicPr>
        <p:blipFill>
          <a:blip r:embed="rId2"/>
          <a:stretch>
            <a:fillRect/>
          </a:stretch>
        </p:blipFill>
        <p:spPr>
          <a:xfrm>
            <a:off x="7880989" y="390132"/>
            <a:ext cx="3138791" cy="1969290"/>
          </a:xfrm>
          <a:prstGeom prst="rect">
            <a:avLst/>
          </a:prstGeom>
        </p:spPr>
      </p:pic>
      <p:pic>
        <p:nvPicPr>
          <p:cNvPr id="26" name="Picture 25">
            <a:extLst>
              <a:ext uri="{FF2B5EF4-FFF2-40B4-BE49-F238E27FC236}">
                <a16:creationId xmlns:a16="http://schemas.microsoft.com/office/drawing/2014/main" id="{777720FA-3794-5633-0852-E4D88ECB36EA}"/>
              </a:ext>
            </a:extLst>
          </p:cNvPr>
          <p:cNvPicPr>
            <a:picLocks noChangeAspect="1"/>
          </p:cNvPicPr>
          <p:nvPr/>
        </p:nvPicPr>
        <p:blipFill>
          <a:blip r:embed="rId3"/>
          <a:stretch>
            <a:fillRect/>
          </a:stretch>
        </p:blipFill>
        <p:spPr>
          <a:xfrm>
            <a:off x="7880989" y="4498578"/>
            <a:ext cx="3146965" cy="1969290"/>
          </a:xfrm>
          <a:prstGeom prst="rect">
            <a:avLst/>
          </a:prstGeom>
        </p:spPr>
      </p:pic>
      <p:pic>
        <p:nvPicPr>
          <p:cNvPr id="28" name="Picture 27">
            <a:extLst>
              <a:ext uri="{FF2B5EF4-FFF2-40B4-BE49-F238E27FC236}">
                <a16:creationId xmlns:a16="http://schemas.microsoft.com/office/drawing/2014/main" id="{8B978627-AF97-3DB3-2673-7649C1A0EA9C}"/>
              </a:ext>
            </a:extLst>
          </p:cNvPr>
          <p:cNvPicPr>
            <a:picLocks noChangeAspect="1"/>
          </p:cNvPicPr>
          <p:nvPr/>
        </p:nvPicPr>
        <p:blipFill>
          <a:blip r:embed="rId4"/>
          <a:stretch>
            <a:fillRect/>
          </a:stretch>
        </p:blipFill>
        <p:spPr>
          <a:xfrm>
            <a:off x="7872815" y="2399163"/>
            <a:ext cx="3043134" cy="1943917"/>
          </a:xfrm>
          <a:prstGeom prst="rect">
            <a:avLst/>
          </a:prstGeom>
        </p:spPr>
      </p:pic>
      <p:sp>
        <p:nvSpPr>
          <p:cNvPr id="29" name="TextBox 28">
            <a:extLst>
              <a:ext uri="{FF2B5EF4-FFF2-40B4-BE49-F238E27FC236}">
                <a16:creationId xmlns:a16="http://schemas.microsoft.com/office/drawing/2014/main" id="{041CAEE2-9E8F-0C66-71E0-9B4E2B66C896}"/>
              </a:ext>
            </a:extLst>
          </p:cNvPr>
          <p:cNvSpPr txBox="1"/>
          <p:nvPr/>
        </p:nvSpPr>
        <p:spPr>
          <a:xfrm>
            <a:off x="10604767" y="1730429"/>
            <a:ext cx="1164046" cy="369332"/>
          </a:xfrm>
          <a:prstGeom prst="rect">
            <a:avLst/>
          </a:prstGeom>
          <a:noFill/>
        </p:spPr>
        <p:txBody>
          <a:bodyPr wrap="square" rtlCol="0">
            <a:spAutoFit/>
          </a:bodyPr>
          <a:lstStyle/>
          <a:p>
            <a:r>
              <a:rPr lang="en-IN" i="1" dirty="0">
                <a:solidFill>
                  <a:srgbClr val="00B050"/>
                </a:solidFill>
              </a:rPr>
              <a:t>Underfit</a:t>
            </a:r>
          </a:p>
        </p:txBody>
      </p:sp>
      <p:sp>
        <p:nvSpPr>
          <p:cNvPr id="30" name="TextBox 29">
            <a:extLst>
              <a:ext uri="{FF2B5EF4-FFF2-40B4-BE49-F238E27FC236}">
                <a16:creationId xmlns:a16="http://schemas.microsoft.com/office/drawing/2014/main" id="{060CFC0D-99C7-317B-381C-D1509723A738}"/>
              </a:ext>
            </a:extLst>
          </p:cNvPr>
          <p:cNvSpPr txBox="1"/>
          <p:nvPr/>
        </p:nvSpPr>
        <p:spPr>
          <a:xfrm>
            <a:off x="10659825" y="5873701"/>
            <a:ext cx="1164046" cy="369332"/>
          </a:xfrm>
          <a:prstGeom prst="rect">
            <a:avLst/>
          </a:prstGeom>
          <a:noFill/>
        </p:spPr>
        <p:txBody>
          <a:bodyPr wrap="square" rtlCol="0">
            <a:spAutoFit/>
          </a:bodyPr>
          <a:lstStyle/>
          <a:p>
            <a:r>
              <a:rPr lang="en-IN" i="1" dirty="0">
                <a:solidFill>
                  <a:srgbClr val="00B050"/>
                </a:solidFill>
              </a:rPr>
              <a:t>Overfit</a:t>
            </a:r>
          </a:p>
        </p:txBody>
      </p:sp>
      <p:sp>
        <p:nvSpPr>
          <p:cNvPr id="31" name="TextBox 30">
            <a:extLst>
              <a:ext uri="{FF2B5EF4-FFF2-40B4-BE49-F238E27FC236}">
                <a16:creationId xmlns:a16="http://schemas.microsoft.com/office/drawing/2014/main" id="{C79BBF74-38EC-867F-2872-7F058E12F02A}"/>
              </a:ext>
            </a:extLst>
          </p:cNvPr>
          <p:cNvSpPr txBox="1"/>
          <p:nvPr/>
        </p:nvSpPr>
        <p:spPr>
          <a:xfrm>
            <a:off x="10604767" y="3734545"/>
            <a:ext cx="1164046" cy="369332"/>
          </a:xfrm>
          <a:prstGeom prst="rect">
            <a:avLst/>
          </a:prstGeom>
          <a:noFill/>
        </p:spPr>
        <p:txBody>
          <a:bodyPr wrap="square" rtlCol="0">
            <a:spAutoFit/>
          </a:bodyPr>
          <a:lstStyle/>
          <a:p>
            <a:r>
              <a:rPr lang="en-IN" i="1" dirty="0">
                <a:solidFill>
                  <a:srgbClr val="00B050"/>
                </a:solidFill>
              </a:rPr>
              <a:t>Good</a:t>
            </a:r>
          </a:p>
        </p:txBody>
      </p:sp>
      <p:sp>
        <p:nvSpPr>
          <p:cNvPr id="3" name="Slide Number Placeholder 2">
            <a:extLst>
              <a:ext uri="{FF2B5EF4-FFF2-40B4-BE49-F238E27FC236}">
                <a16:creationId xmlns:a16="http://schemas.microsoft.com/office/drawing/2014/main" id="{208937CC-3B44-60EC-433B-BD9F9A41EC73}"/>
              </a:ext>
            </a:extLst>
          </p:cNvPr>
          <p:cNvSpPr>
            <a:spLocks noGrp="1"/>
          </p:cNvSpPr>
          <p:nvPr>
            <p:ph type="sldNum" sz="quarter" idx="12"/>
          </p:nvPr>
        </p:nvSpPr>
        <p:spPr/>
        <p:txBody>
          <a:bodyPr/>
          <a:lstStyle/>
          <a:p>
            <a:fld id="{ABBB5C4C-2618-4A1F-8928-301AA92D01EC}" type="slidenum">
              <a:rPr lang="en-IN" smtClean="0"/>
              <a:t>40</a:t>
            </a:fld>
            <a:endParaRPr lang="en-IN"/>
          </a:p>
        </p:txBody>
      </p:sp>
    </p:spTree>
    <p:extLst>
      <p:ext uri="{BB962C8B-B14F-4D97-AF65-F5344CB8AC3E}">
        <p14:creationId xmlns:p14="http://schemas.microsoft.com/office/powerpoint/2010/main" val="325711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3" grpId="0" animBg="1"/>
      <p:bldP spid="14" grpId="0"/>
      <p:bldP spid="16" grpId="0"/>
      <p:bldP spid="19" grpId="0"/>
      <p:bldP spid="20" grpId="0"/>
      <p:bldP spid="21" grpId="0"/>
      <p:bldP spid="22" grpId="0" animBg="1"/>
      <p:bldP spid="29" grpId="0"/>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E7EAEE-36B1-983D-E92E-3090D222BEF0}"/>
              </a:ext>
            </a:extLst>
          </p:cNvPr>
          <p:cNvSpPr>
            <a:spLocks noGrp="1"/>
          </p:cNvSpPr>
          <p:nvPr>
            <p:ph type="title"/>
          </p:nvPr>
        </p:nvSpPr>
        <p:spPr>
          <a:xfrm>
            <a:off x="841248" y="548640"/>
            <a:ext cx="3600860" cy="5431536"/>
          </a:xfrm>
        </p:spPr>
        <p:txBody>
          <a:bodyPr>
            <a:normAutofit/>
          </a:bodyPr>
          <a:lstStyle/>
          <a:p>
            <a:r>
              <a:rPr lang="en-IN" sz="5400"/>
              <a:t>Cross Validation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D48879-85C7-4AFF-47F1-06E13CE69758}"/>
              </a:ext>
            </a:extLst>
          </p:cNvPr>
          <p:cNvSpPr>
            <a:spLocks noGrp="1"/>
          </p:cNvSpPr>
          <p:nvPr>
            <p:ph idx="1"/>
          </p:nvPr>
        </p:nvSpPr>
        <p:spPr>
          <a:xfrm>
            <a:off x="5126418" y="552091"/>
            <a:ext cx="6224335" cy="5431536"/>
          </a:xfrm>
        </p:spPr>
        <p:txBody>
          <a:bodyPr anchor="ctr">
            <a:normAutofit/>
          </a:bodyPr>
          <a:lstStyle/>
          <a:p>
            <a:r>
              <a:rPr lang="en-US" sz="2200">
                <a:latin typeface="Söhne"/>
              </a:rPr>
              <a:t>A r</a:t>
            </a:r>
            <a:r>
              <a:rPr lang="en-US" sz="2200" b="0" i="0">
                <a:effectLst/>
                <a:latin typeface="Söhne"/>
              </a:rPr>
              <a:t>esampling technique used to evaluate machine learning models by dividing the dataset into multiple subsets, training the model on a portion of the data, and evaluating its performance on the remaining unseen data.</a:t>
            </a:r>
          </a:p>
          <a:p>
            <a:endParaRPr lang="en-US" sz="2200" b="0" i="0">
              <a:effectLst/>
              <a:latin typeface="Söhne"/>
            </a:endParaRPr>
          </a:p>
          <a:p>
            <a:r>
              <a:rPr lang="en-US" sz="2200" b="0" i="0">
                <a:effectLst/>
                <a:latin typeface="Söhne"/>
              </a:rPr>
              <a:t>This process is repeated several times to obtain a more robust estimate of the model's performance, especially when the dataset is limited or prone to overfitting.</a:t>
            </a:r>
          </a:p>
          <a:p>
            <a:endParaRPr lang="en-IN" sz="2200"/>
          </a:p>
        </p:txBody>
      </p:sp>
      <p:sp>
        <p:nvSpPr>
          <p:cNvPr id="4" name="Slide Number Placeholder 3">
            <a:extLst>
              <a:ext uri="{FF2B5EF4-FFF2-40B4-BE49-F238E27FC236}">
                <a16:creationId xmlns:a16="http://schemas.microsoft.com/office/drawing/2014/main" id="{4E77FF64-F571-F282-64E2-6B70225A4687}"/>
              </a:ext>
            </a:extLst>
          </p:cNvPr>
          <p:cNvSpPr>
            <a:spLocks noGrp="1"/>
          </p:cNvSpPr>
          <p:nvPr>
            <p:ph type="sldNum" sz="quarter" idx="12"/>
          </p:nvPr>
        </p:nvSpPr>
        <p:spPr/>
        <p:txBody>
          <a:bodyPr/>
          <a:lstStyle/>
          <a:p>
            <a:fld id="{ABBB5C4C-2618-4A1F-8928-301AA92D01EC}" type="slidenum">
              <a:rPr lang="en-IN" smtClean="0"/>
              <a:t>41</a:t>
            </a:fld>
            <a:endParaRPr lang="en-IN"/>
          </a:p>
        </p:txBody>
      </p:sp>
    </p:spTree>
    <p:extLst>
      <p:ext uri="{BB962C8B-B14F-4D97-AF65-F5344CB8AC3E}">
        <p14:creationId xmlns:p14="http://schemas.microsoft.com/office/powerpoint/2010/main" val="3293636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E7EAEE-36B1-983D-E92E-3090D222BEF0}"/>
              </a:ext>
            </a:extLst>
          </p:cNvPr>
          <p:cNvSpPr>
            <a:spLocks noGrp="1"/>
          </p:cNvSpPr>
          <p:nvPr>
            <p:ph type="title"/>
          </p:nvPr>
        </p:nvSpPr>
        <p:spPr>
          <a:xfrm>
            <a:off x="630936" y="502920"/>
            <a:ext cx="3419856" cy="1463040"/>
          </a:xfrm>
        </p:spPr>
        <p:txBody>
          <a:bodyPr anchor="ctr">
            <a:normAutofit/>
          </a:bodyPr>
          <a:lstStyle/>
          <a:p>
            <a:r>
              <a:rPr lang="en-IN" sz="4800"/>
              <a:t>Cross Validation</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D48879-85C7-4AFF-47F1-06E13CE69758}"/>
              </a:ext>
            </a:extLst>
          </p:cNvPr>
          <p:cNvSpPr>
            <a:spLocks noGrp="1"/>
          </p:cNvSpPr>
          <p:nvPr>
            <p:ph idx="1"/>
          </p:nvPr>
        </p:nvSpPr>
        <p:spPr>
          <a:xfrm>
            <a:off x="4654295" y="502920"/>
            <a:ext cx="6894576" cy="1463040"/>
          </a:xfrm>
        </p:spPr>
        <p:txBody>
          <a:bodyPr anchor="ctr">
            <a:normAutofit/>
          </a:bodyPr>
          <a:lstStyle/>
          <a:p>
            <a:r>
              <a:rPr lang="en-IN" sz="2200"/>
              <a:t>K-fold cross validation</a:t>
            </a:r>
          </a:p>
        </p:txBody>
      </p:sp>
      <p:pic>
        <p:nvPicPr>
          <p:cNvPr id="6" name="Picture 5" descr="A diagram of a cross-validation process&#10;&#10;Description automatically generated">
            <a:extLst>
              <a:ext uri="{FF2B5EF4-FFF2-40B4-BE49-F238E27FC236}">
                <a16:creationId xmlns:a16="http://schemas.microsoft.com/office/drawing/2014/main" id="{94A05160-21BE-B48B-9062-516C9DD68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541" y="2290936"/>
            <a:ext cx="5848726" cy="3959352"/>
          </a:xfrm>
          <a:prstGeom prst="rect">
            <a:avLst/>
          </a:prstGeom>
        </p:spPr>
      </p:pic>
      <p:sp>
        <p:nvSpPr>
          <p:cNvPr id="4" name="Slide Number Placeholder 3">
            <a:extLst>
              <a:ext uri="{FF2B5EF4-FFF2-40B4-BE49-F238E27FC236}">
                <a16:creationId xmlns:a16="http://schemas.microsoft.com/office/drawing/2014/main" id="{DF5BAD67-131D-214C-15B4-99FFE70834D5}"/>
              </a:ext>
            </a:extLst>
          </p:cNvPr>
          <p:cNvSpPr>
            <a:spLocks noGrp="1"/>
          </p:cNvSpPr>
          <p:nvPr>
            <p:ph type="sldNum" sz="quarter" idx="12"/>
          </p:nvPr>
        </p:nvSpPr>
        <p:spPr/>
        <p:txBody>
          <a:bodyPr/>
          <a:lstStyle/>
          <a:p>
            <a:fld id="{ABBB5C4C-2618-4A1F-8928-301AA92D01EC}" type="slidenum">
              <a:rPr lang="en-IN" smtClean="0"/>
              <a:t>42</a:t>
            </a:fld>
            <a:endParaRPr lang="en-IN"/>
          </a:p>
        </p:txBody>
      </p:sp>
    </p:spTree>
    <p:extLst>
      <p:ext uri="{BB962C8B-B14F-4D97-AF65-F5344CB8AC3E}">
        <p14:creationId xmlns:p14="http://schemas.microsoft.com/office/powerpoint/2010/main" val="946900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FBDC63-DFF5-95C5-01B6-1E787D5D97A3}"/>
              </a:ext>
            </a:extLst>
          </p:cNvPr>
          <p:cNvSpPr>
            <a:spLocks noGrp="1"/>
          </p:cNvSpPr>
          <p:nvPr>
            <p:ph type="title"/>
          </p:nvPr>
        </p:nvSpPr>
        <p:spPr>
          <a:xfrm>
            <a:off x="1115568" y="509521"/>
            <a:ext cx="10232136" cy="1014984"/>
          </a:xfrm>
        </p:spPr>
        <p:txBody>
          <a:bodyPr>
            <a:normAutofit/>
          </a:bodyPr>
          <a:lstStyle/>
          <a:p>
            <a:r>
              <a:rPr lang="en-IN" sz="4000"/>
              <a:t>Model Deployment</a:t>
            </a:r>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B7EDCC8-7A6E-011D-A0AB-3D77797862E0}"/>
              </a:ext>
            </a:extLst>
          </p:cNvPr>
          <p:cNvGraphicFramePr>
            <a:graphicFrameLocks noGrp="1"/>
          </p:cNvGraphicFramePr>
          <p:nvPr>
            <p:ph idx="1"/>
            <p:extLst>
              <p:ext uri="{D42A27DB-BD31-4B8C-83A1-F6EECF244321}">
                <p14:modId xmlns:p14="http://schemas.microsoft.com/office/powerpoint/2010/main" val="3926028712"/>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64555835-73D2-1169-6DB7-D1F1BCBA68D1}"/>
              </a:ext>
            </a:extLst>
          </p:cNvPr>
          <p:cNvSpPr>
            <a:spLocks noGrp="1"/>
          </p:cNvSpPr>
          <p:nvPr>
            <p:ph type="sldNum" sz="quarter" idx="12"/>
          </p:nvPr>
        </p:nvSpPr>
        <p:spPr/>
        <p:txBody>
          <a:bodyPr/>
          <a:lstStyle/>
          <a:p>
            <a:fld id="{ABBB5C4C-2618-4A1F-8928-301AA92D01EC}" type="slidenum">
              <a:rPr lang="en-IN" smtClean="0"/>
              <a:t>43</a:t>
            </a:fld>
            <a:endParaRPr lang="en-IN"/>
          </a:p>
        </p:txBody>
      </p:sp>
    </p:spTree>
    <p:extLst>
      <p:ext uri="{BB962C8B-B14F-4D97-AF65-F5344CB8AC3E}">
        <p14:creationId xmlns:p14="http://schemas.microsoft.com/office/powerpoint/2010/main" val="2138285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BDC63-DFF5-95C5-01B6-1E787D5D97A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Model Deployment – An example</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diagram of a software development process&#10;&#10;Description automatically generated">
            <a:extLst>
              <a:ext uri="{FF2B5EF4-FFF2-40B4-BE49-F238E27FC236}">
                <a16:creationId xmlns:a16="http://schemas.microsoft.com/office/drawing/2014/main" id="{9634A945-C7E9-3F9C-DF96-37BD3B0680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1111189"/>
            <a:ext cx="6846363" cy="4484367"/>
          </a:xfrm>
          <a:prstGeom prst="rect">
            <a:avLst/>
          </a:prstGeom>
        </p:spPr>
      </p:pic>
      <p:sp>
        <p:nvSpPr>
          <p:cNvPr id="3" name="Slide Number Placeholder 2">
            <a:extLst>
              <a:ext uri="{FF2B5EF4-FFF2-40B4-BE49-F238E27FC236}">
                <a16:creationId xmlns:a16="http://schemas.microsoft.com/office/drawing/2014/main" id="{8DEFD61B-B0D9-721F-D241-AD9DF556C39C}"/>
              </a:ext>
            </a:extLst>
          </p:cNvPr>
          <p:cNvSpPr>
            <a:spLocks noGrp="1"/>
          </p:cNvSpPr>
          <p:nvPr>
            <p:ph type="sldNum" sz="quarter" idx="12"/>
          </p:nvPr>
        </p:nvSpPr>
        <p:spPr/>
        <p:txBody>
          <a:bodyPr/>
          <a:lstStyle/>
          <a:p>
            <a:fld id="{ABBB5C4C-2618-4A1F-8928-301AA92D01EC}" type="slidenum">
              <a:rPr lang="en-IN" smtClean="0"/>
              <a:t>44</a:t>
            </a:fld>
            <a:endParaRPr lang="en-IN"/>
          </a:p>
        </p:txBody>
      </p:sp>
    </p:spTree>
    <p:extLst>
      <p:ext uri="{BB962C8B-B14F-4D97-AF65-F5344CB8AC3E}">
        <p14:creationId xmlns:p14="http://schemas.microsoft.com/office/powerpoint/2010/main" val="1010689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1ED67-A571-C2BA-B6A5-1067550896D1}"/>
              </a:ext>
            </a:extLst>
          </p:cNvPr>
          <p:cNvSpPr>
            <a:spLocks noGrp="1"/>
          </p:cNvSpPr>
          <p:nvPr>
            <p:ph type="title"/>
          </p:nvPr>
        </p:nvSpPr>
        <p:spPr>
          <a:xfrm>
            <a:off x="7255564" y="834888"/>
            <a:ext cx="4314645" cy="1268958"/>
          </a:xfrm>
        </p:spPr>
        <p:txBody>
          <a:bodyPr anchor="b">
            <a:normAutofit/>
          </a:bodyPr>
          <a:lstStyle/>
          <a:p>
            <a:r>
              <a:rPr lang="en-IN" sz="3200"/>
              <a:t>That’s it!!</a:t>
            </a:r>
          </a:p>
        </p:txBody>
      </p:sp>
      <p:pic>
        <p:nvPicPr>
          <p:cNvPr id="5" name="Picture 4" descr="Sparklers on glass jar">
            <a:extLst>
              <a:ext uri="{FF2B5EF4-FFF2-40B4-BE49-F238E27FC236}">
                <a16:creationId xmlns:a16="http://schemas.microsoft.com/office/drawing/2014/main" id="{410E0FCD-1CEC-1D79-2AC1-50F39D100440}"/>
              </a:ext>
            </a:extLst>
          </p:cNvPr>
          <p:cNvPicPr>
            <a:picLocks noChangeAspect="1"/>
          </p:cNvPicPr>
          <p:nvPr/>
        </p:nvPicPr>
        <p:blipFill rotWithShape="1">
          <a:blip r:embed="rId2"/>
          <a:srcRect l="16321" r="18393" b="-3"/>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1" name="Rectangle 1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B0DB81A-2F81-EBF1-2D9F-EC97EC12A598}"/>
              </a:ext>
            </a:extLst>
          </p:cNvPr>
          <p:cNvSpPr>
            <a:spLocks noGrp="1"/>
          </p:cNvSpPr>
          <p:nvPr>
            <p:ph idx="1"/>
          </p:nvPr>
        </p:nvSpPr>
        <p:spPr>
          <a:xfrm>
            <a:off x="7255563" y="2557587"/>
            <a:ext cx="4314645" cy="3717317"/>
          </a:xfrm>
        </p:spPr>
        <p:txBody>
          <a:bodyPr anchor="t">
            <a:normAutofit/>
          </a:bodyPr>
          <a:lstStyle/>
          <a:p>
            <a:pPr marL="0" indent="0">
              <a:buNone/>
            </a:pPr>
            <a:endParaRPr lang="en-IN" sz="1800"/>
          </a:p>
          <a:p>
            <a:pPr marL="0" indent="0">
              <a:buNone/>
            </a:pPr>
            <a:r>
              <a:rPr lang="en-IN" sz="1800"/>
              <a:t>You have thus deployed a ML model !!</a:t>
            </a:r>
          </a:p>
        </p:txBody>
      </p:sp>
      <p:sp>
        <p:nvSpPr>
          <p:cNvPr id="4" name="Slide Number Placeholder 3">
            <a:extLst>
              <a:ext uri="{FF2B5EF4-FFF2-40B4-BE49-F238E27FC236}">
                <a16:creationId xmlns:a16="http://schemas.microsoft.com/office/drawing/2014/main" id="{34AAA403-0E88-35A7-6C9A-EF40025A0C5D}"/>
              </a:ext>
            </a:extLst>
          </p:cNvPr>
          <p:cNvSpPr>
            <a:spLocks noGrp="1"/>
          </p:cNvSpPr>
          <p:nvPr>
            <p:ph type="sldNum" sz="quarter" idx="12"/>
          </p:nvPr>
        </p:nvSpPr>
        <p:spPr/>
        <p:txBody>
          <a:bodyPr/>
          <a:lstStyle/>
          <a:p>
            <a:fld id="{ABBB5C4C-2618-4A1F-8928-301AA92D01EC}" type="slidenum">
              <a:rPr lang="en-IN" smtClean="0"/>
              <a:t>45</a:t>
            </a:fld>
            <a:endParaRPr lang="en-IN"/>
          </a:p>
        </p:txBody>
      </p:sp>
    </p:spTree>
    <p:extLst>
      <p:ext uri="{BB962C8B-B14F-4D97-AF65-F5344CB8AC3E}">
        <p14:creationId xmlns:p14="http://schemas.microsoft.com/office/powerpoint/2010/main" val="1862828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CC8284-4CED-8F66-7DF7-E51D3644513B}"/>
              </a:ext>
            </a:extLst>
          </p:cNvPr>
          <p:cNvSpPr>
            <a:spLocks noGrp="1"/>
          </p:cNvSpPr>
          <p:nvPr>
            <p:ph type="title"/>
          </p:nvPr>
        </p:nvSpPr>
        <p:spPr>
          <a:xfrm>
            <a:off x="7255564" y="834888"/>
            <a:ext cx="4314645" cy="1268958"/>
          </a:xfrm>
        </p:spPr>
        <p:txBody>
          <a:bodyPr anchor="b">
            <a:normAutofit/>
          </a:bodyPr>
          <a:lstStyle/>
          <a:p>
            <a:r>
              <a:rPr lang="en-IN" sz="3200"/>
              <a:t>Transfer Learning</a:t>
            </a:r>
          </a:p>
        </p:txBody>
      </p:sp>
      <p:pic>
        <p:nvPicPr>
          <p:cNvPr id="5" name="Picture 4" descr="Cubes connected with a red line">
            <a:extLst>
              <a:ext uri="{FF2B5EF4-FFF2-40B4-BE49-F238E27FC236}">
                <a16:creationId xmlns:a16="http://schemas.microsoft.com/office/drawing/2014/main" id="{5AAA6F21-15C4-920D-5277-903B5A1D2516}"/>
              </a:ext>
            </a:extLst>
          </p:cNvPr>
          <p:cNvPicPr>
            <a:picLocks noChangeAspect="1"/>
          </p:cNvPicPr>
          <p:nvPr/>
        </p:nvPicPr>
        <p:blipFill rotWithShape="1">
          <a:blip r:embed="rId2"/>
          <a:srcRect l="17725" r="6942" b="-6"/>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1" name="Rectangle 1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ACC13A7-290F-8E99-4EA1-ABF4ABA900AD}"/>
              </a:ext>
            </a:extLst>
          </p:cNvPr>
          <p:cNvSpPr>
            <a:spLocks noGrp="1"/>
          </p:cNvSpPr>
          <p:nvPr>
            <p:ph idx="1"/>
          </p:nvPr>
        </p:nvSpPr>
        <p:spPr>
          <a:xfrm>
            <a:off x="7255563" y="2557587"/>
            <a:ext cx="4314645" cy="3717317"/>
          </a:xfrm>
        </p:spPr>
        <p:txBody>
          <a:bodyPr anchor="t">
            <a:normAutofit/>
          </a:bodyPr>
          <a:lstStyle/>
          <a:p>
            <a:r>
              <a:rPr lang="en-US" sz="1400" b="0" i="0" dirty="0">
                <a:effectLst/>
                <a:latin typeface="Söhne"/>
              </a:rPr>
              <a:t>Large model trained on one task or dataset is reused as a starting point for another smaller related task or dataset.</a:t>
            </a:r>
          </a:p>
          <a:p>
            <a:endParaRPr lang="en-US" sz="1400" dirty="0">
              <a:latin typeface="Söhne"/>
            </a:endParaRPr>
          </a:p>
          <a:p>
            <a:r>
              <a:rPr lang="en-US" sz="1400" dirty="0">
                <a:latin typeface="Söhne"/>
              </a:rPr>
              <a:t>Such models are called pre-trained models.</a:t>
            </a:r>
          </a:p>
          <a:p>
            <a:endParaRPr lang="en-US" sz="1400" dirty="0">
              <a:latin typeface="Söhne"/>
            </a:endParaRPr>
          </a:p>
          <a:p>
            <a:r>
              <a:rPr lang="en-US" sz="1400" dirty="0">
                <a:latin typeface="Söhne"/>
              </a:rPr>
              <a:t>Why?</a:t>
            </a:r>
          </a:p>
          <a:p>
            <a:pPr lvl="1">
              <a:buFont typeface="Wingdings" panose="05000000000000000000" pitchFamily="2" charset="2"/>
              <a:buChar char="Ø"/>
            </a:pPr>
            <a:r>
              <a:rPr lang="en-US" sz="1400" dirty="0">
                <a:latin typeface="Söhne"/>
              </a:rPr>
              <a:t>Pretrained models have better feature representations.</a:t>
            </a:r>
          </a:p>
          <a:p>
            <a:pPr lvl="1">
              <a:buFont typeface="Wingdings" panose="05000000000000000000" pitchFamily="2" charset="2"/>
              <a:buChar char="Ø"/>
            </a:pPr>
            <a:r>
              <a:rPr lang="en-US" sz="1400" dirty="0">
                <a:latin typeface="Söhne"/>
              </a:rPr>
              <a:t>They capture underlying general patterns a cut above.</a:t>
            </a:r>
          </a:p>
          <a:p>
            <a:pPr lvl="1">
              <a:buFont typeface="Wingdings" panose="05000000000000000000" pitchFamily="2" charset="2"/>
              <a:buChar char="Ø"/>
            </a:pPr>
            <a:r>
              <a:rPr lang="en-US" sz="1400" b="0" i="0" dirty="0">
                <a:effectLst/>
                <a:latin typeface="Söhne"/>
              </a:rPr>
              <a:t>Hence it makes the training process on smaller dataset more efficient and often leading to better performance.</a:t>
            </a:r>
            <a:br>
              <a:rPr lang="en-US" sz="1400" b="0" i="0" dirty="0">
                <a:effectLst/>
                <a:latin typeface="Söhne"/>
              </a:rPr>
            </a:br>
            <a:endParaRPr lang="en-US" sz="1400" dirty="0">
              <a:latin typeface="Söhne"/>
            </a:endParaRPr>
          </a:p>
          <a:p>
            <a:endParaRPr lang="en-US" sz="1400" dirty="0">
              <a:latin typeface="Söhne"/>
            </a:endParaRPr>
          </a:p>
          <a:p>
            <a:endParaRPr lang="en-IN" sz="1400" dirty="0"/>
          </a:p>
        </p:txBody>
      </p:sp>
      <p:sp>
        <p:nvSpPr>
          <p:cNvPr id="4" name="Slide Number Placeholder 3">
            <a:extLst>
              <a:ext uri="{FF2B5EF4-FFF2-40B4-BE49-F238E27FC236}">
                <a16:creationId xmlns:a16="http://schemas.microsoft.com/office/drawing/2014/main" id="{02A2430D-BED8-C269-A9C7-059C58DEB9A5}"/>
              </a:ext>
            </a:extLst>
          </p:cNvPr>
          <p:cNvSpPr>
            <a:spLocks noGrp="1"/>
          </p:cNvSpPr>
          <p:nvPr>
            <p:ph type="sldNum" sz="quarter" idx="12"/>
          </p:nvPr>
        </p:nvSpPr>
        <p:spPr/>
        <p:txBody>
          <a:bodyPr/>
          <a:lstStyle/>
          <a:p>
            <a:fld id="{ABBB5C4C-2618-4A1F-8928-301AA92D01EC}" type="slidenum">
              <a:rPr lang="en-IN" smtClean="0"/>
              <a:t>46</a:t>
            </a:fld>
            <a:endParaRPr lang="en-IN"/>
          </a:p>
        </p:txBody>
      </p:sp>
    </p:spTree>
    <p:extLst>
      <p:ext uri="{BB962C8B-B14F-4D97-AF65-F5344CB8AC3E}">
        <p14:creationId xmlns:p14="http://schemas.microsoft.com/office/powerpoint/2010/main" val="2188191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E618E8-2D99-6992-337A-997F88AE6148}"/>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Transfer Learning</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EE88274C-A0BE-A342-846D-99153D7BB911}"/>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1">
                <a:effectLst/>
              </a:rPr>
              <a:t>In each of these examples, the pretrained models act as feature extractors, learning meaningful representations from the original tasks' data, which can then be transferred and utilized for better performance on new, related tasks.</a:t>
            </a:r>
            <a:endParaRPr lang="en-US" i="1"/>
          </a:p>
        </p:txBody>
      </p:sp>
      <p:graphicFrame>
        <p:nvGraphicFramePr>
          <p:cNvPr id="4" name="Table 4">
            <a:extLst>
              <a:ext uri="{FF2B5EF4-FFF2-40B4-BE49-F238E27FC236}">
                <a16:creationId xmlns:a16="http://schemas.microsoft.com/office/drawing/2014/main" id="{D8198143-8FB8-DB23-05FB-9E05B935621A}"/>
              </a:ext>
            </a:extLst>
          </p:cNvPr>
          <p:cNvGraphicFramePr>
            <a:graphicFrameLocks noGrp="1"/>
          </p:cNvGraphicFramePr>
          <p:nvPr>
            <p:ph idx="1"/>
            <p:extLst>
              <p:ext uri="{D42A27DB-BD31-4B8C-83A1-F6EECF244321}">
                <p14:modId xmlns:p14="http://schemas.microsoft.com/office/powerpoint/2010/main" val="3548513082"/>
              </p:ext>
            </p:extLst>
          </p:nvPr>
        </p:nvGraphicFramePr>
        <p:xfrm>
          <a:off x="1108455" y="2734056"/>
          <a:ext cx="10063484" cy="3483867"/>
        </p:xfrm>
        <a:graphic>
          <a:graphicData uri="http://schemas.openxmlformats.org/drawingml/2006/table">
            <a:tbl>
              <a:tblPr firstRow="1" bandRow="1">
                <a:tableStyleId>{5C22544A-7EE6-4342-B048-85BDC9FD1C3A}</a:tableStyleId>
              </a:tblPr>
              <a:tblGrid>
                <a:gridCol w="2900099">
                  <a:extLst>
                    <a:ext uri="{9D8B030D-6E8A-4147-A177-3AD203B41FA5}">
                      <a16:colId xmlns:a16="http://schemas.microsoft.com/office/drawing/2014/main" val="4149309243"/>
                    </a:ext>
                  </a:extLst>
                </a:gridCol>
                <a:gridCol w="3592112">
                  <a:extLst>
                    <a:ext uri="{9D8B030D-6E8A-4147-A177-3AD203B41FA5}">
                      <a16:colId xmlns:a16="http://schemas.microsoft.com/office/drawing/2014/main" val="2769876351"/>
                    </a:ext>
                  </a:extLst>
                </a:gridCol>
                <a:gridCol w="3571273">
                  <a:extLst>
                    <a:ext uri="{9D8B030D-6E8A-4147-A177-3AD203B41FA5}">
                      <a16:colId xmlns:a16="http://schemas.microsoft.com/office/drawing/2014/main" val="2979825858"/>
                    </a:ext>
                  </a:extLst>
                </a:gridCol>
              </a:tblGrid>
              <a:tr h="494484">
                <a:tc>
                  <a:txBody>
                    <a:bodyPr/>
                    <a:lstStyle/>
                    <a:p>
                      <a:r>
                        <a:rPr lang="en-US" sz="2200"/>
                        <a:t>Area</a:t>
                      </a:r>
                      <a:endParaRPr lang="en-IN" sz="2200"/>
                    </a:p>
                  </a:txBody>
                  <a:tcPr marL="112383" marR="112383" marT="56191" marB="56191"/>
                </a:tc>
                <a:tc>
                  <a:txBody>
                    <a:bodyPr/>
                    <a:lstStyle/>
                    <a:p>
                      <a:r>
                        <a:rPr lang="en-US" sz="2200"/>
                        <a:t>Pretrained weight</a:t>
                      </a:r>
                      <a:endParaRPr lang="en-IN" sz="2200"/>
                    </a:p>
                  </a:txBody>
                  <a:tcPr marL="112383" marR="112383" marT="56191" marB="56191"/>
                </a:tc>
                <a:tc>
                  <a:txBody>
                    <a:bodyPr/>
                    <a:lstStyle/>
                    <a:p>
                      <a:r>
                        <a:rPr lang="en-US" sz="2200"/>
                        <a:t>Transfer learning</a:t>
                      </a:r>
                      <a:endParaRPr lang="en-IN" sz="2200"/>
                    </a:p>
                  </a:txBody>
                  <a:tcPr marL="112383" marR="112383" marT="56191" marB="56191"/>
                </a:tc>
                <a:extLst>
                  <a:ext uri="{0D108BD9-81ED-4DB2-BD59-A6C34878D82A}">
                    <a16:rowId xmlns:a16="http://schemas.microsoft.com/office/drawing/2014/main" val="3459697294"/>
                  </a:ext>
                </a:extLst>
              </a:tr>
              <a:tr h="831633">
                <a:tc>
                  <a:txBody>
                    <a:bodyPr/>
                    <a:lstStyle/>
                    <a:p>
                      <a:r>
                        <a:rPr lang="en-US" sz="2200"/>
                        <a:t>Image classification</a:t>
                      </a:r>
                      <a:endParaRPr lang="en-IN" sz="2200"/>
                    </a:p>
                  </a:txBody>
                  <a:tcPr marL="112383" marR="112383" marT="56191" marB="56191"/>
                </a:tc>
                <a:tc>
                  <a:txBody>
                    <a:bodyPr/>
                    <a:lstStyle/>
                    <a:p>
                      <a:r>
                        <a:rPr lang="en-IN" sz="2200" b="0" i="0" kern="1200">
                          <a:solidFill>
                            <a:schemeClr val="dk1"/>
                          </a:solidFill>
                          <a:effectLst/>
                          <a:latin typeface="+mn-lt"/>
                          <a:ea typeface="+mn-ea"/>
                          <a:cs typeface="+mn-cs"/>
                        </a:rPr>
                        <a:t>VGG16, </a:t>
                      </a:r>
                      <a:r>
                        <a:rPr lang="en-IN" sz="2200" b="0" i="0" kern="1200" err="1">
                          <a:solidFill>
                            <a:schemeClr val="dk1"/>
                          </a:solidFill>
                          <a:effectLst/>
                          <a:latin typeface="+mn-lt"/>
                          <a:ea typeface="+mn-ea"/>
                          <a:cs typeface="+mn-cs"/>
                        </a:rPr>
                        <a:t>ResNet</a:t>
                      </a:r>
                      <a:r>
                        <a:rPr lang="en-IN" sz="2200" b="0" i="0" kern="1200">
                          <a:solidFill>
                            <a:schemeClr val="dk1"/>
                          </a:solidFill>
                          <a:effectLst/>
                          <a:latin typeface="+mn-lt"/>
                          <a:ea typeface="+mn-ea"/>
                          <a:cs typeface="+mn-cs"/>
                        </a:rPr>
                        <a:t>, or Inception</a:t>
                      </a:r>
                      <a:endParaRPr lang="en-IN" sz="2200"/>
                    </a:p>
                  </a:txBody>
                  <a:tcPr marL="112383" marR="112383" marT="56191" marB="56191"/>
                </a:tc>
                <a:tc>
                  <a:txBody>
                    <a:bodyPr/>
                    <a:lstStyle/>
                    <a:p>
                      <a:r>
                        <a:rPr lang="en-US" sz="2200"/>
                        <a:t>Cats and dogs classification</a:t>
                      </a:r>
                      <a:endParaRPr lang="en-IN" sz="2200"/>
                    </a:p>
                  </a:txBody>
                  <a:tcPr marL="112383" marR="112383" marT="56191" marB="56191"/>
                </a:tc>
                <a:extLst>
                  <a:ext uri="{0D108BD9-81ED-4DB2-BD59-A6C34878D82A}">
                    <a16:rowId xmlns:a16="http://schemas.microsoft.com/office/drawing/2014/main" val="619308287"/>
                  </a:ext>
                </a:extLst>
              </a:tr>
              <a:tr h="831633">
                <a:tc>
                  <a:txBody>
                    <a:bodyPr/>
                    <a:lstStyle/>
                    <a:p>
                      <a:r>
                        <a:rPr lang="en-US" sz="2200"/>
                        <a:t>Natural Language Processing</a:t>
                      </a:r>
                      <a:endParaRPr lang="en-IN" sz="2200"/>
                    </a:p>
                  </a:txBody>
                  <a:tcPr marL="112383" marR="112383" marT="56191" marB="56191"/>
                </a:tc>
                <a:tc>
                  <a:txBody>
                    <a:bodyPr/>
                    <a:lstStyle/>
                    <a:p>
                      <a:r>
                        <a:rPr lang="en-IN" sz="2200" b="0" i="0" kern="1200">
                          <a:solidFill>
                            <a:schemeClr val="dk1"/>
                          </a:solidFill>
                          <a:effectLst/>
                          <a:latin typeface="+mn-lt"/>
                          <a:ea typeface="+mn-ea"/>
                          <a:cs typeface="+mn-cs"/>
                        </a:rPr>
                        <a:t>Word2Vec, </a:t>
                      </a:r>
                      <a:r>
                        <a:rPr lang="en-IN" sz="2200" b="0" i="0" kern="1200" err="1">
                          <a:solidFill>
                            <a:schemeClr val="dk1"/>
                          </a:solidFill>
                          <a:effectLst/>
                          <a:latin typeface="+mn-lt"/>
                          <a:ea typeface="+mn-ea"/>
                          <a:cs typeface="+mn-cs"/>
                        </a:rPr>
                        <a:t>GloVe</a:t>
                      </a:r>
                      <a:r>
                        <a:rPr lang="en-IN" sz="2200" b="0" i="0" kern="1200">
                          <a:solidFill>
                            <a:schemeClr val="dk1"/>
                          </a:solidFill>
                          <a:effectLst/>
                          <a:latin typeface="+mn-lt"/>
                          <a:ea typeface="+mn-ea"/>
                          <a:cs typeface="+mn-cs"/>
                        </a:rPr>
                        <a:t>, or BERT</a:t>
                      </a:r>
                      <a:endParaRPr lang="en-IN" sz="2200"/>
                    </a:p>
                  </a:txBody>
                  <a:tcPr marL="112383" marR="112383" marT="56191" marB="56191"/>
                </a:tc>
                <a:tc>
                  <a:txBody>
                    <a:bodyPr/>
                    <a:lstStyle/>
                    <a:p>
                      <a:r>
                        <a:rPr lang="en-US" sz="2200"/>
                        <a:t>General NLP applications</a:t>
                      </a:r>
                      <a:endParaRPr lang="en-IN" sz="2200"/>
                    </a:p>
                  </a:txBody>
                  <a:tcPr marL="112383" marR="112383" marT="56191" marB="56191"/>
                </a:tc>
                <a:extLst>
                  <a:ext uri="{0D108BD9-81ED-4DB2-BD59-A6C34878D82A}">
                    <a16:rowId xmlns:a16="http://schemas.microsoft.com/office/drawing/2014/main" val="744033387"/>
                  </a:ext>
                </a:extLst>
              </a:tr>
              <a:tr h="831633">
                <a:tc>
                  <a:txBody>
                    <a:bodyPr/>
                    <a:lstStyle/>
                    <a:p>
                      <a:r>
                        <a:rPr lang="en-US" sz="2200"/>
                        <a:t>Object Detection</a:t>
                      </a:r>
                      <a:endParaRPr lang="en-IN" sz="2200"/>
                    </a:p>
                  </a:txBody>
                  <a:tcPr marL="112383" marR="112383" marT="56191" marB="56191"/>
                </a:tc>
                <a:tc>
                  <a:txBody>
                    <a:bodyPr/>
                    <a:lstStyle/>
                    <a:p>
                      <a:r>
                        <a:rPr lang="en-IN" sz="2200" b="0" i="0" kern="1200">
                          <a:solidFill>
                            <a:schemeClr val="dk1"/>
                          </a:solidFill>
                          <a:effectLst/>
                          <a:latin typeface="+mn-lt"/>
                          <a:ea typeface="+mn-ea"/>
                          <a:cs typeface="+mn-cs"/>
                        </a:rPr>
                        <a:t>MRCNN, Faster R-CNN or YOLO</a:t>
                      </a:r>
                      <a:endParaRPr lang="en-IN" sz="2200"/>
                    </a:p>
                  </a:txBody>
                  <a:tcPr marL="112383" marR="112383" marT="56191" marB="56191"/>
                </a:tc>
                <a:tc>
                  <a:txBody>
                    <a:bodyPr/>
                    <a:lstStyle/>
                    <a:p>
                      <a:r>
                        <a:rPr lang="en-US" sz="2200"/>
                        <a:t>Vehicle detection, human beings/ animal detection</a:t>
                      </a:r>
                      <a:endParaRPr lang="en-IN" sz="2200"/>
                    </a:p>
                  </a:txBody>
                  <a:tcPr marL="112383" marR="112383" marT="56191" marB="56191"/>
                </a:tc>
                <a:extLst>
                  <a:ext uri="{0D108BD9-81ED-4DB2-BD59-A6C34878D82A}">
                    <a16:rowId xmlns:a16="http://schemas.microsoft.com/office/drawing/2014/main" val="3163391009"/>
                  </a:ext>
                </a:extLst>
              </a:tr>
              <a:tr h="494484">
                <a:tc>
                  <a:txBody>
                    <a:bodyPr/>
                    <a:lstStyle/>
                    <a:p>
                      <a:r>
                        <a:rPr lang="en-US" sz="2200"/>
                        <a:t>Speech Recognition</a:t>
                      </a:r>
                      <a:endParaRPr lang="en-IN" sz="2200"/>
                    </a:p>
                  </a:txBody>
                  <a:tcPr marL="112383" marR="112383" marT="56191" marB="56191"/>
                </a:tc>
                <a:tc>
                  <a:txBody>
                    <a:bodyPr/>
                    <a:lstStyle/>
                    <a:p>
                      <a:r>
                        <a:rPr lang="en-IN" sz="2200" b="0" i="0" kern="1200" err="1">
                          <a:solidFill>
                            <a:schemeClr val="dk1"/>
                          </a:solidFill>
                          <a:effectLst/>
                          <a:latin typeface="+mn-lt"/>
                          <a:ea typeface="+mn-ea"/>
                          <a:cs typeface="+mn-cs"/>
                        </a:rPr>
                        <a:t>DeepSpeech</a:t>
                      </a:r>
                      <a:r>
                        <a:rPr lang="en-IN" sz="2200" b="0" i="0" kern="1200">
                          <a:solidFill>
                            <a:schemeClr val="dk1"/>
                          </a:solidFill>
                          <a:effectLst/>
                          <a:latin typeface="+mn-lt"/>
                          <a:ea typeface="+mn-ea"/>
                          <a:cs typeface="+mn-cs"/>
                        </a:rPr>
                        <a:t> or Wav2Vec</a:t>
                      </a:r>
                      <a:endParaRPr lang="en-IN" sz="2200"/>
                    </a:p>
                  </a:txBody>
                  <a:tcPr marL="112383" marR="112383" marT="56191" marB="56191"/>
                </a:tc>
                <a:tc>
                  <a:txBody>
                    <a:bodyPr/>
                    <a:lstStyle/>
                    <a:p>
                      <a:endParaRPr lang="en-IN" sz="2200"/>
                    </a:p>
                  </a:txBody>
                  <a:tcPr marL="112383" marR="112383" marT="56191" marB="56191"/>
                </a:tc>
                <a:extLst>
                  <a:ext uri="{0D108BD9-81ED-4DB2-BD59-A6C34878D82A}">
                    <a16:rowId xmlns:a16="http://schemas.microsoft.com/office/drawing/2014/main" val="2642436560"/>
                  </a:ext>
                </a:extLst>
              </a:tr>
            </a:tbl>
          </a:graphicData>
        </a:graphic>
      </p:graphicFrame>
      <p:sp>
        <p:nvSpPr>
          <p:cNvPr id="3" name="Slide Number Placeholder 2">
            <a:extLst>
              <a:ext uri="{FF2B5EF4-FFF2-40B4-BE49-F238E27FC236}">
                <a16:creationId xmlns:a16="http://schemas.microsoft.com/office/drawing/2014/main" id="{9B9BAD5A-BA6D-5E6E-C05D-725B6C402723}"/>
              </a:ext>
            </a:extLst>
          </p:cNvPr>
          <p:cNvSpPr>
            <a:spLocks noGrp="1"/>
          </p:cNvSpPr>
          <p:nvPr>
            <p:ph type="sldNum" sz="quarter" idx="12"/>
          </p:nvPr>
        </p:nvSpPr>
        <p:spPr/>
        <p:txBody>
          <a:bodyPr/>
          <a:lstStyle/>
          <a:p>
            <a:fld id="{ABBB5C4C-2618-4A1F-8928-301AA92D01EC}" type="slidenum">
              <a:rPr lang="en-IN" smtClean="0"/>
              <a:t>47</a:t>
            </a:fld>
            <a:endParaRPr lang="en-IN"/>
          </a:p>
        </p:txBody>
      </p:sp>
    </p:spTree>
    <p:extLst>
      <p:ext uri="{BB962C8B-B14F-4D97-AF65-F5344CB8AC3E}">
        <p14:creationId xmlns:p14="http://schemas.microsoft.com/office/powerpoint/2010/main" val="658270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5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Rectangle 5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A5DF66-3F63-A97D-BAFC-914F86916D0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ML Applications in daily life</a:t>
            </a:r>
          </a:p>
        </p:txBody>
      </p:sp>
      <p:sp>
        <p:nvSpPr>
          <p:cNvPr id="64" name="Rectangle 5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5" name="Rectangle 5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3">
            <a:extLst>
              <a:ext uri="{FF2B5EF4-FFF2-40B4-BE49-F238E27FC236}">
                <a16:creationId xmlns:a16="http://schemas.microsoft.com/office/drawing/2014/main" id="{78B3BC6A-31CB-D30F-000C-5E6738CDDA92}"/>
              </a:ext>
            </a:extLst>
          </p:cNvPr>
          <p:cNvGraphicFramePr>
            <a:graphicFrameLocks noGrp="1"/>
          </p:cNvGraphicFramePr>
          <p:nvPr>
            <p:extLst>
              <p:ext uri="{D42A27DB-BD31-4B8C-83A1-F6EECF244321}">
                <p14:modId xmlns:p14="http://schemas.microsoft.com/office/powerpoint/2010/main" val="4258491484"/>
              </p:ext>
            </p:extLst>
          </p:nvPr>
        </p:nvGraphicFramePr>
        <p:xfrm>
          <a:off x="533574" y="1930109"/>
          <a:ext cx="11098822" cy="4654534"/>
        </p:xfrm>
        <a:graphic>
          <a:graphicData uri="http://schemas.openxmlformats.org/drawingml/2006/table">
            <a:tbl>
              <a:tblPr>
                <a:solidFill>
                  <a:srgbClr val="F2F2F2">
                    <a:alpha val="30196"/>
                  </a:srgbClr>
                </a:solidFill>
                <a:tableStyleId>{5C22544A-7EE6-4342-B048-85BDC9FD1C3A}</a:tableStyleId>
              </a:tblPr>
              <a:tblGrid>
                <a:gridCol w="1990502">
                  <a:extLst>
                    <a:ext uri="{9D8B030D-6E8A-4147-A177-3AD203B41FA5}">
                      <a16:colId xmlns:a16="http://schemas.microsoft.com/office/drawing/2014/main" val="666629772"/>
                    </a:ext>
                  </a:extLst>
                </a:gridCol>
                <a:gridCol w="4848163">
                  <a:extLst>
                    <a:ext uri="{9D8B030D-6E8A-4147-A177-3AD203B41FA5}">
                      <a16:colId xmlns:a16="http://schemas.microsoft.com/office/drawing/2014/main" val="2818335291"/>
                    </a:ext>
                  </a:extLst>
                </a:gridCol>
                <a:gridCol w="4260157">
                  <a:extLst>
                    <a:ext uri="{9D8B030D-6E8A-4147-A177-3AD203B41FA5}">
                      <a16:colId xmlns:a16="http://schemas.microsoft.com/office/drawing/2014/main" val="1339313008"/>
                    </a:ext>
                  </a:extLst>
                </a:gridCol>
              </a:tblGrid>
              <a:tr h="342026">
                <a:tc>
                  <a:txBody>
                    <a:bodyPr/>
                    <a:lstStyle/>
                    <a:p>
                      <a:pPr algn="ctr" fontAlgn="b"/>
                      <a:r>
                        <a:rPr lang="en-IN" sz="1000" b="1" u="none" strike="noStrike" cap="none" spc="0" dirty="0">
                          <a:solidFill>
                            <a:schemeClr val="tx1"/>
                          </a:solidFill>
                          <a:effectLst/>
                        </a:rPr>
                        <a:t>Device/ Service</a:t>
                      </a:r>
                      <a:endParaRPr lang="en-IN" sz="1000" b="1" i="0" u="none" strike="noStrike" cap="none" spc="0">
                        <a:solidFill>
                          <a:schemeClr val="tx1"/>
                        </a:solidFill>
                        <a:effectLst/>
                        <a:latin typeface="Calibri"/>
                      </a:endParaRPr>
                    </a:p>
                  </a:txBody>
                  <a:tcPr marL="79234" marR="2825" marT="60949" marB="60949" anchor="b">
                    <a:lnL w="38100" cap="flat" cmpd="sng" algn="ctr">
                      <a:no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IN" sz="1000" b="1" u="none" strike="noStrike" cap="none" spc="0" dirty="0">
                          <a:solidFill>
                            <a:schemeClr val="tx1"/>
                          </a:solidFill>
                          <a:effectLst/>
                        </a:rPr>
                        <a:t>ML Application</a:t>
                      </a:r>
                      <a:endParaRPr lang="en-IN" sz="1000" b="1" i="0" u="none" strike="noStrike" cap="none" spc="0">
                        <a:solidFill>
                          <a:schemeClr val="tx1"/>
                        </a:solidFill>
                        <a:effectLst/>
                        <a:latin typeface="Calibri"/>
                      </a:endParaRPr>
                    </a:p>
                  </a:txBody>
                  <a:tcPr marL="79234" marR="2825" marT="60949" marB="6094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IN" sz="1000" b="1" u="none" strike="noStrike" cap="none" spc="0" dirty="0">
                          <a:solidFill>
                            <a:schemeClr val="tx1"/>
                          </a:solidFill>
                          <a:effectLst/>
                        </a:rPr>
                        <a:t>Service platform</a:t>
                      </a:r>
                      <a:endParaRPr lang="en-IN" sz="1000" b="1" i="0" u="none" strike="noStrike" cap="none" spc="0">
                        <a:solidFill>
                          <a:schemeClr val="tx1"/>
                        </a:solidFill>
                        <a:effectLst/>
                        <a:latin typeface="Calibri"/>
                      </a:endParaRPr>
                    </a:p>
                  </a:txBody>
                  <a:tcPr marL="79234" marR="2825" marT="60949" marB="60949" anchor="b">
                    <a:lnL w="6350" cap="flat" cmpd="sng" algn="ctr">
                      <a:solidFill>
                        <a:schemeClr val="tx1">
                          <a:lumMod val="75000"/>
                          <a:lumOff val="25000"/>
                        </a:schemeClr>
                      </a:solidFill>
                      <a:prstDash val="solid"/>
                    </a:lnL>
                    <a:lnR w="38100" cap="flat" cmpd="sng" algn="ctr">
                      <a:no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34127147"/>
                  </a:ext>
                </a:extLst>
              </a:tr>
              <a:tr h="490734">
                <a:tc>
                  <a:txBody>
                    <a:bodyPr/>
                    <a:lstStyle/>
                    <a:p>
                      <a:pPr algn="ctr" fontAlgn="b"/>
                      <a:r>
                        <a:rPr lang="en-IN" sz="1000" u="none" strike="noStrike" cap="none" spc="0" dirty="0">
                          <a:solidFill>
                            <a:schemeClr val="tx1"/>
                          </a:solidFill>
                          <a:effectLst/>
                        </a:rPr>
                        <a:t>Virtual Assistants</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to understand and respond to voice commands, providing us with information and controlling smart home devices.</a:t>
                      </a:r>
                      <a:endParaRPr lang="en-US"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Amazon Echo (Alexa), Google Home, and Apple </a:t>
                      </a:r>
                      <a:r>
                        <a:rPr lang="en-US" sz="1000" u="none" strike="noStrike" cap="none" spc="0" dirty="0" err="1">
                          <a:solidFill>
                            <a:schemeClr val="tx1"/>
                          </a:solidFill>
                          <a:effectLst/>
                        </a:rPr>
                        <a:t>HomePod</a:t>
                      </a:r>
                      <a:endParaRPr lang="en-US"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413299644"/>
                  </a:ext>
                </a:extLst>
              </a:tr>
              <a:tr h="490734">
                <a:tc>
                  <a:txBody>
                    <a:bodyPr/>
                    <a:lstStyle/>
                    <a:p>
                      <a:pPr algn="ctr" fontAlgn="b"/>
                      <a:r>
                        <a:rPr lang="en-IN" sz="1000" u="none" strike="noStrike" cap="none" spc="0" dirty="0">
                          <a:solidFill>
                            <a:schemeClr val="tx1"/>
                          </a:solidFill>
                          <a:effectLst/>
                        </a:rPr>
                        <a:t>Recommendation Systems</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suggest personalized content, such as movies, videos, and music, based on our preferences and viewing history.</a:t>
                      </a:r>
                      <a:endParaRPr lang="en-US"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IN" sz="1000" u="none" strike="noStrike" cap="none" spc="0" dirty="0">
                          <a:solidFill>
                            <a:schemeClr val="tx1"/>
                          </a:solidFill>
                          <a:effectLst/>
                        </a:rPr>
                        <a:t>Netflix, YouTube, and Spotify</a:t>
                      </a:r>
                      <a:endParaRPr lang="en-IN" sz="1000" b="0" i="0" u="none" strike="noStrike" cap="none" spc="0" dirty="0">
                        <a:solidFill>
                          <a:schemeClr val="tx1"/>
                        </a:solidFill>
                        <a:effectLst/>
                        <a:latin typeface="Calibri" panose="020F0502020204030204" pitchFamily="34" charset="0"/>
                      </a:endParaRPr>
                    </a:p>
                  </a:txBody>
                  <a:tcPr marL="79234" marR="2825" marT="60949" marB="60949"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2804197961"/>
                  </a:ext>
                </a:extLst>
              </a:tr>
              <a:tr h="490734">
                <a:tc>
                  <a:txBody>
                    <a:bodyPr/>
                    <a:lstStyle/>
                    <a:p>
                      <a:pPr algn="ctr" fontAlgn="b"/>
                      <a:r>
                        <a:rPr lang="en-IN" sz="1000" u="none" strike="noStrike" cap="none" spc="0" dirty="0">
                          <a:solidFill>
                            <a:schemeClr val="tx1"/>
                          </a:solidFill>
                          <a:effectLst/>
                        </a:rPr>
                        <a:t>Social Media</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curate our newsfeeds, showing us posts, ads, and content relevant to our interests and interactions.</a:t>
                      </a:r>
                      <a:endParaRPr lang="en-US"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IN" sz="1000" u="none" strike="noStrike" cap="none" spc="0" dirty="0">
                          <a:solidFill>
                            <a:schemeClr val="tx1"/>
                          </a:solidFill>
                          <a:effectLst/>
                        </a:rPr>
                        <a:t>Facebook and Instagram</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679881565"/>
                  </a:ext>
                </a:extLst>
              </a:tr>
              <a:tr h="490734">
                <a:tc>
                  <a:txBody>
                    <a:bodyPr/>
                    <a:lstStyle/>
                    <a:p>
                      <a:pPr algn="ctr" fontAlgn="b"/>
                      <a:r>
                        <a:rPr lang="en-IN" sz="1000" u="none" strike="noStrike" cap="none" spc="0" dirty="0">
                          <a:solidFill>
                            <a:schemeClr val="tx1"/>
                          </a:solidFill>
                          <a:effectLst/>
                        </a:rPr>
                        <a:t>Autocomplete and Text Prediction</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IN" sz="1000" u="none" strike="noStrike" cap="none" spc="0" dirty="0">
                          <a:solidFill>
                            <a:schemeClr val="tx1"/>
                          </a:solidFill>
                          <a:effectLst/>
                        </a:rPr>
                        <a:t>Messaging apps, Office assistants, emails</a:t>
                      </a:r>
                      <a:endParaRPr lang="en-IN" sz="1000" b="0" i="0" u="none" strike="noStrike" cap="none" spc="0" dirty="0">
                        <a:solidFill>
                          <a:schemeClr val="tx1"/>
                        </a:solidFill>
                        <a:effectLst/>
                        <a:latin typeface="Calibri" panose="020F0502020204030204" pitchFamily="34" charset="0"/>
                      </a:endParaRPr>
                    </a:p>
                  </a:txBody>
                  <a:tcPr marL="79234" marR="2825" marT="60949" marB="6094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Many large and small service providers</a:t>
                      </a:r>
                      <a:endParaRPr lang="en-US" sz="1000" b="0" i="0" u="none" strike="noStrike" cap="none" spc="0" dirty="0">
                        <a:solidFill>
                          <a:schemeClr val="tx1"/>
                        </a:solidFill>
                        <a:effectLst/>
                        <a:latin typeface="Calibri" panose="020F0502020204030204" pitchFamily="34" charset="0"/>
                      </a:endParaRPr>
                    </a:p>
                  </a:txBody>
                  <a:tcPr marL="79234" marR="2825" marT="60949" marB="60949"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2917479699"/>
                  </a:ext>
                </a:extLst>
              </a:tr>
              <a:tr h="490734">
                <a:tc>
                  <a:txBody>
                    <a:bodyPr/>
                    <a:lstStyle/>
                    <a:p>
                      <a:pPr algn="ctr" fontAlgn="b"/>
                      <a:r>
                        <a:rPr lang="en-IN" sz="1000" u="none" strike="noStrike" cap="none" spc="0" dirty="0">
                          <a:solidFill>
                            <a:schemeClr val="tx1"/>
                          </a:solidFill>
                          <a:effectLst/>
                        </a:rPr>
                        <a:t>Fraud Detection</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detect and prevent fraudulent transactions, protecting users from unauthorized access</a:t>
                      </a:r>
                      <a:endParaRPr lang="en-US"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Banks and credit card companies</a:t>
                      </a:r>
                      <a:endParaRPr lang="en-US" sz="1000" b="0" i="0" u="none" strike="noStrike" cap="none" spc="0" dirty="0">
                        <a:solidFill>
                          <a:schemeClr val="tx1"/>
                        </a:solidFill>
                        <a:effectLst/>
                        <a:latin typeface="Calibri" panose="020F0502020204030204" pitchFamily="34" charset="0"/>
                      </a:endParaRPr>
                    </a:p>
                  </a:txBody>
                  <a:tcPr marL="79234" marR="2825" marT="60949" marB="60949"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078580400"/>
                  </a:ext>
                </a:extLst>
              </a:tr>
              <a:tr h="342026">
                <a:tc>
                  <a:txBody>
                    <a:bodyPr/>
                    <a:lstStyle/>
                    <a:p>
                      <a:pPr algn="ctr" fontAlgn="b"/>
                      <a:r>
                        <a:rPr lang="en-IN" sz="1000" u="none" strike="noStrike" cap="none" spc="0" dirty="0">
                          <a:solidFill>
                            <a:schemeClr val="tx1"/>
                          </a:solidFill>
                          <a:effectLst/>
                        </a:rPr>
                        <a:t>Language Translation</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real-time translations between different languages</a:t>
                      </a:r>
                      <a:endParaRPr lang="en-US"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IN" sz="1000" u="none" strike="noStrike" cap="none" spc="0" dirty="0">
                          <a:solidFill>
                            <a:schemeClr val="tx1"/>
                          </a:solidFill>
                          <a:effectLst/>
                        </a:rPr>
                        <a:t>Google Translate</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3128173203"/>
                  </a:ext>
                </a:extLst>
              </a:tr>
              <a:tr h="342026">
                <a:tc>
                  <a:txBody>
                    <a:bodyPr/>
                    <a:lstStyle/>
                    <a:p>
                      <a:pPr algn="ctr" fontAlgn="b"/>
                      <a:r>
                        <a:rPr lang="en-IN" sz="1000" u="none" strike="noStrike" cap="none" spc="0" dirty="0">
                          <a:solidFill>
                            <a:schemeClr val="tx1"/>
                          </a:solidFill>
                          <a:effectLst/>
                        </a:rPr>
                        <a:t>Healthcare and Diagnostics</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to aid in the diagnosis of diseases and medical conditions MRI, CT scans, RVG.</a:t>
                      </a:r>
                      <a:endParaRPr lang="en-US"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Several companies and hospital chains.</a:t>
                      </a:r>
                      <a:endParaRPr lang="en-US"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517338639"/>
                  </a:ext>
                </a:extLst>
              </a:tr>
              <a:tr h="342026">
                <a:tc>
                  <a:txBody>
                    <a:bodyPr/>
                    <a:lstStyle/>
                    <a:p>
                      <a:pPr algn="ctr" fontAlgn="b"/>
                      <a:r>
                        <a:rPr lang="en-IN" sz="1000" u="none" strike="noStrike" cap="none" spc="0" dirty="0">
                          <a:solidFill>
                            <a:schemeClr val="tx1"/>
                          </a:solidFill>
                          <a:effectLst/>
                        </a:rPr>
                        <a:t>Email Spam Filtering</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filter out spam emails and prioritize important messages in our email inboxes</a:t>
                      </a:r>
                      <a:endParaRPr lang="en-US"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IN" sz="1000" u="none" strike="noStrike" cap="none" spc="0" dirty="0">
                          <a:solidFill>
                            <a:schemeClr val="tx1"/>
                          </a:solidFill>
                          <a:effectLst/>
                        </a:rPr>
                        <a:t>Gmail, Outlook</a:t>
                      </a:r>
                      <a:endParaRPr lang="en-IN" sz="1000" b="0" i="0" u="none" strike="noStrike" cap="none" spc="0" dirty="0">
                        <a:solidFill>
                          <a:schemeClr val="tx1"/>
                        </a:solidFill>
                        <a:effectLst/>
                        <a:latin typeface="Calibri" panose="020F0502020204030204" pitchFamily="34" charset="0"/>
                      </a:endParaRPr>
                    </a:p>
                  </a:txBody>
                  <a:tcPr marL="79234" marR="2825" marT="60949" marB="60949"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2252206421"/>
                  </a:ext>
                </a:extLst>
              </a:tr>
              <a:tr h="490734">
                <a:tc>
                  <a:txBody>
                    <a:bodyPr/>
                    <a:lstStyle/>
                    <a:p>
                      <a:pPr algn="ctr" fontAlgn="b"/>
                      <a:r>
                        <a:rPr lang="en-IN" sz="1000" u="none" strike="noStrike" cap="none" spc="0" dirty="0">
                          <a:solidFill>
                            <a:schemeClr val="tx1"/>
                          </a:solidFill>
                          <a:effectLst/>
                        </a:rPr>
                        <a:t>Personalized Marketing</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personalize product recommendations and marketing campaigns based on user behavior and preferences.</a:t>
                      </a:r>
                      <a:endParaRPr lang="en-US"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ctr" fontAlgn="b"/>
                      <a:r>
                        <a:rPr lang="en-IN" sz="1000" u="none" strike="noStrike" cap="none" spc="0" dirty="0">
                          <a:solidFill>
                            <a:schemeClr val="tx1"/>
                          </a:solidFill>
                          <a:effectLst/>
                        </a:rPr>
                        <a:t>E-commerce platforms</a:t>
                      </a:r>
                      <a:endParaRPr lang="en-IN" sz="1000" b="0" i="0" u="none" strike="noStrike" cap="none" spc="0" dirty="0">
                        <a:solidFill>
                          <a:schemeClr val="tx1"/>
                        </a:solidFill>
                        <a:effectLst/>
                        <a:latin typeface="Calibri" panose="020F0502020204030204" pitchFamily="34" charset="0"/>
                      </a:endParaRPr>
                    </a:p>
                  </a:txBody>
                  <a:tcPr marL="79234" marR="2825" marT="60949" marB="60949"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3116078749"/>
                  </a:ext>
                </a:extLst>
              </a:tr>
              <a:tr h="342026">
                <a:tc>
                  <a:txBody>
                    <a:bodyPr/>
                    <a:lstStyle/>
                    <a:p>
                      <a:pPr algn="ctr" fontAlgn="b"/>
                      <a:r>
                        <a:rPr lang="en-IN" sz="1000" u="none" strike="noStrike" cap="none" spc="0" dirty="0">
                          <a:solidFill>
                            <a:schemeClr val="tx1"/>
                          </a:solidFill>
                          <a:effectLst/>
                        </a:rPr>
                        <a:t>Smart Home Devices</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ctr" fontAlgn="b"/>
                      <a:r>
                        <a:rPr lang="en-US" sz="1000" u="none" strike="noStrike" cap="none" spc="0" dirty="0">
                          <a:solidFill>
                            <a:schemeClr val="tx1"/>
                          </a:solidFill>
                          <a:effectLst/>
                        </a:rPr>
                        <a:t>smart thermostats and smart lighting and electrical systems</a:t>
                      </a:r>
                      <a:endParaRPr lang="en-US" sz="1000" b="0" i="0" u="none" strike="noStrike" cap="none" spc="0" dirty="0">
                        <a:solidFill>
                          <a:schemeClr val="tx1"/>
                        </a:solidFill>
                        <a:effectLst/>
                        <a:latin typeface="Calibri" panose="020F0502020204030204" pitchFamily="34" charset="0"/>
                      </a:endParaRPr>
                    </a:p>
                  </a:txBody>
                  <a:tcPr marL="79234" marR="2825" marT="60949" marB="60949"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ctr" fontAlgn="b"/>
                      <a:r>
                        <a:rPr lang="en-IN" sz="1000" u="none" strike="noStrike" cap="none" spc="0" dirty="0">
                          <a:solidFill>
                            <a:schemeClr val="tx1"/>
                          </a:solidFill>
                          <a:effectLst/>
                        </a:rPr>
                        <a:t>Several companies</a:t>
                      </a:r>
                      <a:endParaRPr lang="en-IN" sz="1000" b="0" i="0" u="none" strike="noStrike" cap="none" spc="0" dirty="0">
                        <a:solidFill>
                          <a:schemeClr val="tx1"/>
                        </a:solidFill>
                        <a:effectLst/>
                        <a:latin typeface="Segoe UI" panose="020B0502040204020203" pitchFamily="34" charset="0"/>
                      </a:endParaRPr>
                    </a:p>
                  </a:txBody>
                  <a:tcPr marL="79234" marR="2825" marT="60949" marB="60949"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984846819"/>
                  </a:ext>
                </a:extLst>
              </a:tr>
            </a:tbl>
          </a:graphicData>
        </a:graphic>
      </p:graphicFrame>
      <p:sp>
        <p:nvSpPr>
          <p:cNvPr id="3" name="Slide Number Placeholder 2">
            <a:extLst>
              <a:ext uri="{FF2B5EF4-FFF2-40B4-BE49-F238E27FC236}">
                <a16:creationId xmlns:a16="http://schemas.microsoft.com/office/drawing/2014/main" id="{E1080F07-F8B1-5549-1FFB-4B4F37DB4FC7}"/>
              </a:ext>
            </a:extLst>
          </p:cNvPr>
          <p:cNvSpPr>
            <a:spLocks noGrp="1"/>
          </p:cNvSpPr>
          <p:nvPr>
            <p:ph type="sldNum" sz="quarter" idx="12"/>
          </p:nvPr>
        </p:nvSpPr>
        <p:spPr/>
        <p:txBody>
          <a:bodyPr/>
          <a:lstStyle/>
          <a:p>
            <a:fld id="{ABBB5C4C-2618-4A1F-8928-301AA92D01EC}" type="slidenum">
              <a:rPr lang="en-IN" smtClean="0"/>
              <a:t>48</a:t>
            </a:fld>
            <a:endParaRPr lang="en-IN"/>
          </a:p>
        </p:txBody>
      </p:sp>
    </p:spTree>
    <p:extLst>
      <p:ext uri="{BB962C8B-B14F-4D97-AF65-F5344CB8AC3E}">
        <p14:creationId xmlns:p14="http://schemas.microsoft.com/office/powerpoint/2010/main" val="1340551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A5DF66-3F63-A97D-BAFC-914F86916D0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ML Applications in the industry</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able 4">
            <a:extLst>
              <a:ext uri="{FF2B5EF4-FFF2-40B4-BE49-F238E27FC236}">
                <a16:creationId xmlns:a16="http://schemas.microsoft.com/office/drawing/2014/main" id="{796F656A-B7D5-C4F4-93B8-6723EB89110A}"/>
              </a:ext>
            </a:extLst>
          </p:cNvPr>
          <p:cNvGraphicFramePr>
            <a:graphicFrameLocks noGrp="1"/>
          </p:cNvGraphicFramePr>
          <p:nvPr>
            <p:extLst>
              <p:ext uri="{D42A27DB-BD31-4B8C-83A1-F6EECF244321}">
                <p14:modId xmlns:p14="http://schemas.microsoft.com/office/powerpoint/2010/main" val="2643686675"/>
              </p:ext>
            </p:extLst>
          </p:nvPr>
        </p:nvGraphicFramePr>
        <p:xfrm>
          <a:off x="549058" y="2147712"/>
          <a:ext cx="11097349" cy="4093011"/>
        </p:xfrm>
        <a:graphic>
          <a:graphicData uri="http://schemas.openxmlformats.org/drawingml/2006/table">
            <a:tbl>
              <a:tblPr>
                <a:tableStyleId>{5C22544A-7EE6-4342-B048-85BDC9FD1C3A}</a:tableStyleId>
              </a:tblPr>
              <a:tblGrid>
                <a:gridCol w="3039639">
                  <a:extLst>
                    <a:ext uri="{9D8B030D-6E8A-4147-A177-3AD203B41FA5}">
                      <a16:colId xmlns:a16="http://schemas.microsoft.com/office/drawing/2014/main" val="718417031"/>
                    </a:ext>
                  </a:extLst>
                </a:gridCol>
                <a:gridCol w="8057710">
                  <a:extLst>
                    <a:ext uri="{9D8B030D-6E8A-4147-A177-3AD203B41FA5}">
                      <a16:colId xmlns:a16="http://schemas.microsoft.com/office/drawing/2014/main" val="3750995279"/>
                    </a:ext>
                  </a:extLst>
                </a:gridCol>
              </a:tblGrid>
              <a:tr h="243341">
                <a:tc>
                  <a:txBody>
                    <a:bodyPr/>
                    <a:lstStyle/>
                    <a:p>
                      <a:pPr algn="ctr" fontAlgn="b"/>
                      <a:r>
                        <a:rPr lang="en-IN" sz="1400" b="1" u="none" strike="noStrike">
                          <a:effectLst/>
                        </a:rPr>
                        <a:t>Application</a:t>
                      </a:r>
                      <a:endParaRPr lang="en-IN" sz="1400" b="1" i="0" u="none" strike="noStrike">
                        <a:solidFill>
                          <a:srgbClr val="000000"/>
                        </a:solidFill>
                        <a:effectLst/>
                        <a:latin typeface="Calibri" panose="020F0502020204030204" pitchFamily="34" charset="0"/>
                      </a:endParaRPr>
                    </a:p>
                  </a:txBody>
                  <a:tcPr marL="6438" marR="6438" marT="6438" marB="0" anchor="b"/>
                </a:tc>
                <a:tc>
                  <a:txBody>
                    <a:bodyPr/>
                    <a:lstStyle/>
                    <a:p>
                      <a:pPr algn="ctr" fontAlgn="b"/>
                      <a:r>
                        <a:rPr lang="en-IN" sz="1400" b="1" u="none" strike="noStrike">
                          <a:effectLst/>
                        </a:rPr>
                        <a:t>ML rationale</a:t>
                      </a:r>
                      <a:endParaRPr lang="en-IN" sz="1400" b="1" i="0" u="none" strike="noStrike">
                        <a:solidFill>
                          <a:srgbClr val="000000"/>
                        </a:solidFill>
                        <a:effectLst/>
                        <a:latin typeface="Calibri" panose="020F0502020204030204" pitchFamily="34" charset="0"/>
                      </a:endParaRPr>
                    </a:p>
                  </a:txBody>
                  <a:tcPr marL="6438" marR="6438" marT="6438" marB="0" anchor="b"/>
                </a:tc>
                <a:extLst>
                  <a:ext uri="{0D108BD9-81ED-4DB2-BD59-A6C34878D82A}">
                    <a16:rowId xmlns:a16="http://schemas.microsoft.com/office/drawing/2014/main" val="2233658694"/>
                  </a:ext>
                </a:extLst>
              </a:tr>
              <a:tr h="269091">
                <a:tc>
                  <a:txBody>
                    <a:bodyPr/>
                    <a:lstStyle/>
                    <a:p>
                      <a:pPr algn="ctr" fontAlgn="b"/>
                      <a:r>
                        <a:rPr lang="en-IN" sz="1500" u="none" strike="noStrike">
                          <a:effectLst/>
                        </a:rPr>
                        <a:t>Predictive Maintenance</a:t>
                      </a:r>
                      <a:endParaRPr lang="en-IN" sz="1500" b="0" i="0" u="none" strike="noStrike">
                        <a:solidFill>
                          <a:srgbClr val="000000"/>
                        </a:solidFill>
                        <a:effectLst/>
                        <a:latin typeface="Segoe UI" panose="020B0502040204020203" pitchFamily="34" charset="0"/>
                      </a:endParaRPr>
                    </a:p>
                  </a:txBody>
                  <a:tcPr marL="6438" marR="6438" marT="6438" marB="0" anchor="b"/>
                </a:tc>
                <a:tc>
                  <a:txBody>
                    <a:bodyPr/>
                    <a:lstStyle/>
                    <a:p>
                      <a:pPr algn="ctr" fontAlgn="b"/>
                      <a:r>
                        <a:rPr lang="en-US" sz="1500" u="none" strike="noStrike">
                          <a:effectLst/>
                        </a:rPr>
                        <a:t>to predict equipment failures and schedule maintenance activities</a:t>
                      </a:r>
                      <a:endParaRPr lang="en-US" sz="1500" b="0" i="0" u="none" strike="noStrike">
                        <a:solidFill>
                          <a:srgbClr val="374151"/>
                        </a:solidFill>
                        <a:effectLst/>
                        <a:latin typeface="Segoe UI" panose="020B0502040204020203" pitchFamily="34" charset="0"/>
                      </a:endParaRPr>
                    </a:p>
                  </a:txBody>
                  <a:tcPr marL="6438" marR="6438" marT="6438" marB="0" anchor="b"/>
                </a:tc>
                <a:extLst>
                  <a:ext uri="{0D108BD9-81ED-4DB2-BD59-A6C34878D82A}">
                    <a16:rowId xmlns:a16="http://schemas.microsoft.com/office/drawing/2014/main" val="3778016273"/>
                  </a:ext>
                </a:extLst>
              </a:tr>
              <a:tr h="500843">
                <a:tc>
                  <a:txBody>
                    <a:bodyPr/>
                    <a:lstStyle/>
                    <a:p>
                      <a:pPr algn="ctr" fontAlgn="b"/>
                      <a:r>
                        <a:rPr lang="en-IN" sz="1500" u="none" strike="noStrike">
                          <a:effectLst/>
                        </a:rPr>
                        <a:t>Supply Chain Optimization</a:t>
                      </a:r>
                      <a:endParaRPr lang="en-IN" sz="1500" b="0" i="0" u="none" strike="noStrike">
                        <a:solidFill>
                          <a:srgbClr val="000000"/>
                        </a:solidFill>
                        <a:effectLst/>
                        <a:latin typeface="Segoe UI" panose="020B0502040204020203" pitchFamily="34" charset="0"/>
                      </a:endParaRPr>
                    </a:p>
                  </a:txBody>
                  <a:tcPr marL="6438" marR="6438" marT="6438" marB="0" anchor="b"/>
                </a:tc>
                <a:tc>
                  <a:txBody>
                    <a:bodyPr/>
                    <a:lstStyle/>
                    <a:p>
                      <a:pPr algn="ctr" fontAlgn="b"/>
                      <a:r>
                        <a:rPr lang="en-US" sz="1500" u="none" strike="noStrike">
                          <a:effectLst/>
                        </a:rPr>
                        <a:t>optimize supply chain management by predicting demand, optimizing inventory levels, and streamlining logistics.</a:t>
                      </a:r>
                      <a:endParaRPr lang="en-US" sz="1500" b="0" i="0" u="none" strike="noStrike">
                        <a:solidFill>
                          <a:srgbClr val="374151"/>
                        </a:solidFill>
                        <a:effectLst/>
                        <a:latin typeface="Segoe UI" panose="020B0502040204020203" pitchFamily="34" charset="0"/>
                      </a:endParaRPr>
                    </a:p>
                  </a:txBody>
                  <a:tcPr marL="6438" marR="6438" marT="6438" marB="0" anchor="b"/>
                </a:tc>
                <a:extLst>
                  <a:ext uri="{0D108BD9-81ED-4DB2-BD59-A6C34878D82A}">
                    <a16:rowId xmlns:a16="http://schemas.microsoft.com/office/drawing/2014/main" val="281738367"/>
                  </a:ext>
                </a:extLst>
              </a:tr>
              <a:tr h="500843">
                <a:tc>
                  <a:txBody>
                    <a:bodyPr/>
                    <a:lstStyle/>
                    <a:p>
                      <a:pPr algn="ctr" fontAlgn="b"/>
                      <a:r>
                        <a:rPr lang="en-IN" sz="1500" u="none" strike="noStrike">
                          <a:effectLst/>
                        </a:rPr>
                        <a:t>Quality Control</a:t>
                      </a:r>
                      <a:endParaRPr lang="en-IN" sz="1500" b="0" i="0" u="none" strike="noStrike">
                        <a:solidFill>
                          <a:srgbClr val="000000"/>
                        </a:solidFill>
                        <a:effectLst/>
                        <a:latin typeface="Segoe UI" panose="020B0502040204020203" pitchFamily="34" charset="0"/>
                      </a:endParaRPr>
                    </a:p>
                  </a:txBody>
                  <a:tcPr marL="6438" marR="6438" marT="6438" marB="0" anchor="b"/>
                </a:tc>
                <a:tc>
                  <a:txBody>
                    <a:bodyPr/>
                    <a:lstStyle/>
                    <a:p>
                      <a:pPr algn="ctr" fontAlgn="b"/>
                      <a:r>
                        <a:rPr lang="en-US" sz="1500" u="none" strike="noStrike">
                          <a:effectLst/>
                        </a:rPr>
                        <a:t>automotive and electronics - inspect and detect defects in products during manufacturing processes.</a:t>
                      </a:r>
                      <a:endParaRPr lang="en-US" sz="1500" b="0" i="0" u="none" strike="noStrike">
                        <a:solidFill>
                          <a:srgbClr val="374151"/>
                        </a:solidFill>
                        <a:effectLst/>
                        <a:latin typeface="Segoe UI" panose="020B0502040204020203" pitchFamily="34" charset="0"/>
                      </a:endParaRPr>
                    </a:p>
                  </a:txBody>
                  <a:tcPr marL="6438" marR="6438" marT="6438" marB="0" anchor="b"/>
                </a:tc>
                <a:extLst>
                  <a:ext uri="{0D108BD9-81ED-4DB2-BD59-A6C34878D82A}">
                    <a16:rowId xmlns:a16="http://schemas.microsoft.com/office/drawing/2014/main" val="1057011066"/>
                  </a:ext>
                </a:extLst>
              </a:tr>
              <a:tr h="269091">
                <a:tc>
                  <a:txBody>
                    <a:bodyPr/>
                    <a:lstStyle/>
                    <a:p>
                      <a:pPr algn="ctr" fontAlgn="b"/>
                      <a:r>
                        <a:rPr lang="en-IN" sz="1500" u="none" strike="noStrike">
                          <a:effectLst/>
                        </a:rPr>
                        <a:t>Customer Service Chatbots</a:t>
                      </a:r>
                      <a:endParaRPr lang="en-IN" sz="1500" b="0" i="0" u="none" strike="noStrike">
                        <a:solidFill>
                          <a:srgbClr val="000000"/>
                        </a:solidFill>
                        <a:effectLst/>
                        <a:latin typeface="Segoe UI" panose="020B0502040204020203" pitchFamily="34" charset="0"/>
                      </a:endParaRPr>
                    </a:p>
                  </a:txBody>
                  <a:tcPr marL="6438" marR="6438" marT="6438" marB="0" anchor="b"/>
                </a:tc>
                <a:tc>
                  <a:txBody>
                    <a:bodyPr/>
                    <a:lstStyle/>
                    <a:p>
                      <a:pPr algn="ctr" fontAlgn="b"/>
                      <a:endParaRPr lang="en-IN" sz="1400" b="0" i="0" u="none" strike="noStrike">
                        <a:solidFill>
                          <a:srgbClr val="000000"/>
                        </a:solidFill>
                        <a:effectLst/>
                        <a:latin typeface="Calibri" panose="020F0502020204030204" pitchFamily="34" charset="0"/>
                      </a:endParaRPr>
                    </a:p>
                  </a:txBody>
                  <a:tcPr marL="6438" marR="6438" marT="6438" marB="0" anchor="b"/>
                </a:tc>
                <a:extLst>
                  <a:ext uri="{0D108BD9-81ED-4DB2-BD59-A6C34878D82A}">
                    <a16:rowId xmlns:a16="http://schemas.microsoft.com/office/drawing/2014/main" val="2869183233"/>
                  </a:ext>
                </a:extLst>
              </a:tr>
              <a:tr h="269091">
                <a:tc>
                  <a:txBody>
                    <a:bodyPr/>
                    <a:lstStyle/>
                    <a:p>
                      <a:pPr algn="ctr" fontAlgn="b"/>
                      <a:r>
                        <a:rPr lang="en-IN" sz="1500" u="none" strike="noStrike">
                          <a:effectLst/>
                        </a:rPr>
                        <a:t>Financial Analysis</a:t>
                      </a:r>
                      <a:endParaRPr lang="en-IN" sz="1500" b="0" i="0" u="none" strike="noStrike">
                        <a:solidFill>
                          <a:srgbClr val="000000"/>
                        </a:solidFill>
                        <a:effectLst/>
                        <a:latin typeface="Segoe UI" panose="020B0502040204020203" pitchFamily="34" charset="0"/>
                      </a:endParaRPr>
                    </a:p>
                  </a:txBody>
                  <a:tcPr marL="6438" marR="6438" marT="6438" marB="0" anchor="b"/>
                </a:tc>
                <a:tc>
                  <a:txBody>
                    <a:bodyPr/>
                    <a:lstStyle/>
                    <a:p>
                      <a:pPr algn="ctr" fontAlgn="b"/>
                      <a:r>
                        <a:rPr lang="en-US" sz="1500" u="none" strike="noStrike">
                          <a:effectLst/>
                        </a:rPr>
                        <a:t>credit risk assessment, fraud detection, and stock market prediction.</a:t>
                      </a:r>
                      <a:endParaRPr lang="en-US" sz="1500" b="0" i="0" u="none" strike="noStrike">
                        <a:solidFill>
                          <a:srgbClr val="374151"/>
                        </a:solidFill>
                        <a:effectLst/>
                        <a:latin typeface="Segoe UI" panose="020B0502040204020203" pitchFamily="34" charset="0"/>
                      </a:endParaRPr>
                    </a:p>
                  </a:txBody>
                  <a:tcPr marL="6438" marR="6438" marT="6438" marB="0" anchor="b"/>
                </a:tc>
                <a:extLst>
                  <a:ext uri="{0D108BD9-81ED-4DB2-BD59-A6C34878D82A}">
                    <a16:rowId xmlns:a16="http://schemas.microsoft.com/office/drawing/2014/main" val="2096665952"/>
                  </a:ext>
                </a:extLst>
              </a:tr>
              <a:tr h="269091">
                <a:tc>
                  <a:txBody>
                    <a:bodyPr/>
                    <a:lstStyle/>
                    <a:p>
                      <a:pPr algn="ctr" fontAlgn="b"/>
                      <a:r>
                        <a:rPr lang="en-IN" sz="1500" u="none" strike="noStrike">
                          <a:effectLst/>
                        </a:rPr>
                        <a:t>Traffic Management</a:t>
                      </a:r>
                      <a:endParaRPr lang="en-IN" sz="1500" b="0" i="0" u="none" strike="noStrike">
                        <a:solidFill>
                          <a:srgbClr val="000000"/>
                        </a:solidFill>
                        <a:effectLst/>
                        <a:latin typeface="Segoe UI" panose="020B0502040204020203" pitchFamily="34" charset="0"/>
                      </a:endParaRPr>
                    </a:p>
                  </a:txBody>
                  <a:tcPr marL="6438" marR="6438" marT="6438" marB="0" anchor="b"/>
                </a:tc>
                <a:tc>
                  <a:txBody>
                    <a:bodyPr/>
                    <a:lstStyle/>
                    <a:p>
                      <a:pPr algn="ctr" fontAlgn="b"/>
                      <a:r>
                        <a:rPr lang="en-US" sz="1500" u="none" strike="noStrike">
                          <a:effectLst/>
                        </a:rPr>
                        <a:t>to optimize traffic flow, reduce congestion, and manage transportation systems efficiently.</a:t>
                      </a:r>
                      <a:endParaRPr lang="en-US" sz="1500" b="0" i="0" u="none" strike="noStrike">
                        <a:solidFill>
                          <a:srgbClr val="374151"/>
                        </a:solidFill>
                        <a:effectLst/>
                        <a:latin typeface="Segoe UI" panose="020B0502040204020203" pitchFamily="34" charset="0"/>
                      </a:endParaRPr>
                    </a:p>
                  </a:txBody>
                  <a:tcPr marL="6438" marR="6438" marT="6438" marB="0" anchor="b"/>
                </a:tc>
                <a:extLst>
                  <a:ext uri="{0D108BD9-81ED-4DB2-BD59-A6C34878D82A}">
                    <a16:rowId xmlns:a16="http://schemas.microsoft.com/office/drawing/2014/main" val="1272726039"/>
                  </a:ext>
                </a:extLst>
              </a:tr>
              <a:tr h="269091">
                <a:tc>
                  <a:txBody>
                    <a:bodyPr/>
                    <a:lstStyle/>
                    <a:p>
                      <a:pPr algn="ctr" fontAlgn="b"/>
                      <a:r>
                        <a:rPr lang="en-IN" sz="1500" u="none" strike="noStrike">
                          <a:effectLst/>
                        </a:rPr>
                        <a:t>Energy Management</a:t>
                      </a:r>
                      <a:endParaRPr lang="en-IN" sz="1500" b="0" i="0" u="none" strike="noStrike">
                        <a:solidFill>
                          <a:srgbClr val="000000"/>
                        </a:solidFill>
                        <a:effectLst/>
                        <a:latin typeface="Segoe UI" panose="020B0502040204020203" pitchFamily="34" charset="0"/>
                      </a:endParaRPr>
                    </a:p>
                  </a:txBody>
                  <a:tcPr marL="6438" marR="6438" marT="6438" marB="0" anchor="b"/>
                </a:tc>
                <a:tc>
                  <a:txBody>
                    <a:bodyPr/>
                    <a:lstStyle/>
                    <a:p>
                      <a:pPr algn="ctr" fontAlgn="b"/>
                      <a:r>
                        <a:rPr lang="en-US" sz="1500" u="none" strike="noStrike">
                          <a:effectLst/>
                        </a:rPr>
                        <a:t>to optimize energy consumption and grid management in the energy sector.</a:t>
                      </a:r>
                      <a:endParaRPr lang="en-US" sz="1500" b="0" i="0" u="none" strike="noStrike">
                        <a:solidFill>
                          <a:srgbClr val="374151"/>
                        </a:solidFill>
                        <a:effectLst/>
                        <a:latin typeface="Segoe UI" panose="020B0502040204020203" pitchFamily="34" charset="0"/>
                      </a:endParaRPr>
                    </a:p>
                  </a:txBody>
                  <a:tcPr marL="6438" marR="6438" marT="6438" marB="0" anchor="b"/>
                </a:tc>
                <a:extLst>
                  <a:ext uri="{0D108BD9-81ED-4DB2-BD59-A6C34878D82A}">
                    <a16:rowId xmlns:a16="http://schemas.microsoft.com/office/drawing/2014/main" val="3070491594"/>
                  </a:ext>
                </a:extLst>
              </a:tr>
              <a:tr h="500843">
                <a:tc>
                  <a:txBody>
                    <a:bodyPr/>
                    <a:lstStyle/>
                    <a:p>
                      <a:pPr algn="ctr" fontAlgn="b"/>
                      <a:r>
                        <a:rPr lang="en-IN" sz="1500" u="none" strike="noStrike">
                          <a:effectLst/>
                        </a:rPr>
                        <a:t>Agriculture</a:t>
                      </a:r>
                      <a:endParaRPr lang="en-IN" sz="1500" b="0" i="0" u="none" strike="noStrike">
                        <a:solidFill>
                          <a:srgbClr val="000000"/>
                        </a:solidFill>
                        <a:effectLst/>
                        <a:latin typeface="Segoe UI" panose="020B0502040204020203" pitchFamily="34" charset="0"/>
                      </a:endParaRPr>
                    </a:p>
                  </a:txBody>
                  <a:tcPr marL="6438" marR="6438" marT="6438" marB="0" anchor="b"/>
                </a:tc>
                <a:tc>
                  <a:txBody>
                    <a:bodyPr/>
                    <a:lstStyle/>
                    <a:p>
                      <a:pPr algn="ctr" fontAlgn="b"/>
                      <a:r>
                        <a:rPr lang="en-US" sz="1500" u="none" strike="noStrike">
                          <a:effectLst/>
                        </a:rPr>
                        <a:t>Precision agriculture - to optimize crop yield, monitor soil health, and manage resources efficiently.</a:t>
                      </a:r>
                      <a:endParaRPr lang="en-US" sz="1500" b="0" i="0" u="none" strike="noStrike">
                        <a:solidFill>
                          <a:srgbClr val="374151"/>
                        </a:solidFill>
                        <a:effectLst/>
                        <a:latin typeface="Segoe UI" panose="020B0502040204020203" pitchFamily="34" charset="0"/>
                      </a:endParaRPr>
                    </a:p>
                  </a:txBody>
                  <a:tcPr marL="6438" marR="6438" marT="6438" marB="0" anchor="b"/>
                </a:tc>
                <a:extLst>
                  <a:ext uri="{0D108BD9-81ED-4DB2-BD59-A6C34878D82A}">
                    <a16:rowId xmlns:a16="http://schemas.microsoft.com/office/drawing/2014/main" val="2539249372"/>
                  </a:ext>
                </a:extLst>
              </a:tr>
              <a:tr h="500843">
                <a:tc>
                  <a:txBody>
                    <a:bodyPr/>
                    <a:lstStyle/>
                    <a:p>
                      <a:pPr algn="ctr" fontAlgn="b"/>
                      <a:r>
                        <a:rPr lang="en-IN" sz="1500" u="none" strike="noStrike">
                          <a:effectLst/>
                        </a:rPr>
                        <a:t>Human Resources</a:t>
                      </a:r>
                      <a:endParaRPr lang="en-IN" sz="1500" b="0" i="0" u="none" strike="noStrike">
                        <a:solidFill>
                          <a:srgbClr val="000000"/>
                        </a:solidFill>
                        <a:effectLst/>
                        <a:latin typeface="Segoe UI" panose="020B0502040204020203" pitchFamily="34" charset="0"/>
                      </a:endParaRPr>
                    </a:p>
                  </a:txBody>
                  <a:tcPr marL="6438" marR="6438" marT="6438" marB="0" anchor="b"/>
                </a:tc>
                <a:tc>
                  <a:txBody>
                    <a:bodyPr/>
                    <a:lstStyle/>
                    <a:p>
                      <a:pPr algn="ctr" fontAlgn="b"/>
                      <a:r>
                        <a:rPr lang="en-US" sz="1500" u="none" strike="noStrike">
                          <a:effectLst/>
                        </a:rPr>
                        <a:t>in HR departments for candidate screening, employee performance analysis, and talent retention strategies.</a:t>
                      </a:r>
                      <a:endParaRPr lang="en-US" sz="1500" b="0" i="0" u="none" strike="noStrike">
                        <a:solidFill>
                          <a:srgbClr val="374151"/>
                        </a:solidFill>
                        <a:effectLst/>
                        <a:latin typeface="Segoe UI" panose="020B0502040204020203" pitchFamily="34" charset="0"/>
                      </a:endParaRPr>
                    </a:p>
                  </a:txBody>
                  <a:tcPr marL="6438" marR="6438" marT="6438" marB="0" anchor="b"/>
                </a:tc>
                <a:extLst>
                  <a:ext uri="{0D108BD9-81ED-4DB2-BD59-A6C34878D82A}">
                    <a16:rowId xmlns:a16="http://schemas.microsoft.com/office/drawing/2014/main" val="657086092"/>
                  </a:ext>
                </a:extLst>
              </a:tr>
              <a:tr h="500843">
                <a:tc>
                  <a:txBody>
                    <a:bodyPr/>
                    <a:lstStyle/>
                    <a:p>
                      <a:pPr algn="ctr" fontAlgn="b"/>
                      <a:r>
                        <a:rPr lang="en-IN" sz="1500" u="none" strike="noStrike">
                          <a:effectLst/>
                        </a:rPr>
                        <a:t>Marketing and Advertising</a:t>
                      </a:r>
                      <a:endParaRPr lang="en-IN" sz="1500" b="0" i="0" u="none" strike="noStrike">
                        <a:solidFill>
                          <a:srgbClr val="000000"/>
                        </a:solidFill>
                        <a:effectLst/>
                        <a:latin typeface="Segoe UI" panose="020B0502040204020203" pitchFamily="34" charset="0"/>
                      </a:endParaRPr>
                    </a:p>
                  </a:txBody>
                  <a:tcPr marL="6438" marR="6438" marT="6438" marB="0" anchor="b"/>
                </a:tc>
                <a:tc>
                  <a:txBody>
                    <a:bodyPr/>
                    <a:lstStyle/>
                    <a:p>
                      <a:pPr algn="ctr" fontAlgn="b"/>
                      <a:r>
                        <a:rPr lang="en-US" sz="1500" u="none" strike="noStrike">
                          <a:effectLst/>
                        </a:rPr>
                        <a:t>target the right audience, personalize advertising campaigns, and measure the effectiveness of marketing efforts.</a:t>
                      </a:r>
                      <a:endParaRPr lang="en-US" sz="1500" b="0" i="0" u="none" strike="noStrike">
                        <a:solidFill>
                          <a:srgbClr val="374151"/>
                        </a:solidFill>
                        <a:effectLst/>
                        <a:latin typeface="Segoe UI" panose="020B0502040204020203" pitchFamily="34" charset="0"/>
                      </a:endParaRPr>
                    </a:p>
                  </a:txBody>
                  <a:tcPr marL="6438" marR="6438" marT="6438" marB="0" anchor="b"/>
                </a:tc>
                <a:extLst>
                  <a:ext uri="{0D108BD9-81ED-4DB2-BD59-A6C34878D82A}">
                    <a16:rowId xmlns:a16="http://schemas.microsoft.com/office/drawing/2014/main" val="888838549"/>
                  </a:ext>
                </a:extLst>
              </a:tr>
            </a:tbl>
          </a:graphicData>
        </a:graphic>
      </p:graphicFrame>
      <p:sp>
        <p:nvSpPr>
          <p:cNvPr id="3" name="Slide Number Placeholder 2">
            <a:extLst>
              <a:ext uri="{FF2B5EF4-FFF2-40B4-BE49-F238E27FC236}">
                <a16:creationId xmlns:a16="http://schemas.microsoft.com/office/drawing/2014/main" id="{361B34BD-6605-0C6F-207C-A15060D0BF8E}"/>
              </a:ext>
            </a:extLst>
          </p:cNvPr>
          <p:cNvSpPr>
            <a:spLocks noGrp="1"/>
          </p:cNvSpPr>
          <p:nvPr>
            <p:ph type="sldNum" sz="quarter" idx="12"/>
          </p:nvPr>
        </p:nvSpPr>
        <p:spPr/>
        <p:txBody>
          <a:bodyPr/>
          <a:lstStyle/>
          <a:p>
            <a:fld id="{ABBB5C4C-2618-4A1F-8928-301AA92D01EC}" type="slidenum">
              <a:rPr lang="en-IN" smtClean="0"/>
              <a:t>49</a:t>
            </a:fld>
            <a:endParaRPr lang="en-IN"/>
          </a:p>
        </p:txBody>
      </p:sp>
    </p:spTree>
    <p:extLst>
      <p:ext uri="{BB962C8B-B14F-4D97-AF65-F5344CB8AC3E}">
        <p14:creationId xmlns:p14="http://schemas.microsoft.com/office/powerpoint/2010/main" val="19346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3">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8" name="Content Placeholder 2">
            <a:extLst>
              <a:ext uri="{FF2B5EF4-FFF2-40B4-BE49-F238E27FC236}">
                <a16:creationId xmlns:a16="http://schemas.microsoft.com/office/drawing/2014/main" id="{BE206BBE-52DB-8B84-2EC4-F32147B19E6F}"/>
              </a:ext>
            </a:extLst>
          </p:cNvPr>
          <p:cNvGraphicFramePr/>
          <p:nvPr>
            <p:extLst>
              <p:ext uri="{D42A27DB-BD31-4B8C-83A1-F6EECF244321}">
                <p14:modId xmlns:p14="http://schemas.microsoft.com/office/powerpoint/2010/main" val="1794187679"/>
              </p:ext>
            </p:extLst>
          </p:nvPr>
        </p:nvGraphicFramePr>
        <p:xfrm>
          <a:off x="258652" y="1576182"/>
          <a:ext cx="11665553" cy="4907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B0009BFA-D80A-0C45-BB6B-9262584ABA1D}"/>
              </a:ext>
            </a:extLst>
          </p:cNvPr>
          <p:cNvSpPr>
            <a:spLocks noGrp="1"/>
          </p:cNvSpPr>
          <p:nvPr>
            <p:ph type="sldNum" sz="quarter" idx="12"/>
          </p:nvPr>
        </p:nvSpPr>
        <p:spPr/>
        <p:txBody>
          <a:bodyPr/>
          <a:lstStyle/>
          <a:p>
            <a:fld id="{ABBB5C4C-2618-4A1F-8928-301AA92D01EC}" type="slidenum">
              <a:rPr lang="en-IN" smtClean="0"/>
              <a:t>5</a:t>
            </a:fld>
            <a:endParaRPr lang="en-IN"/>
          </a:p>
        </p:txBody>
      </p:sp>
    </p:spTree>
    <p:extLst>
      <p:ext uri="{BB962C8B-B14F-4D97-AF65-F5344CB8AC3E}">
        <p14:creationId xmlns:p14="http://schemas.microsoft.com/office/powerpoint/2010/main" val="2073154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obot With Education Hud Stock Photo - Download Image Now - Artificial  Intelligence, Machine Learning, Robot - iStock">
            <a:extLst>
              <a:ext uri="{FF2B5EF4-FFF2-40B4-BE49-F238E27FC236}">
                <a16:creationId xmlns:a16="http://schemas.microsoft.com/office/drawing/2014/main" id="{19B86D8C-E619-9FA8-9BD1-54CD0DA96B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56" r="21062" b="8029"/>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9950D4-7081-C26D-2655-5BE3AC7BF10F}"/>
              </a:ext>
            </a:extLst>
          </p:cNvPr>
          <p:cNvSpPr>
            <a:spLocks noGrp="1"/>
          </p:cNvSpPr>
          <p:nvPr>
            <p:ph type="ctrTitle"/>
          </p:nvPr>
        </p:nvSpPr>
        <p:spPr>
          <a:xfrm>
            <a:off x="477981" y="1122363"/>
            <a:ext cx="4023360" cy="3204134"/>
          </a:xfrm>
        </p:spPr>
        <p:txBody>
          <a:bodyPr anchor="b">
            <a:normAutofit/>
          </a:bodyPr>
          <a:lstStyle/>
          <a:p>
            <a:pPr algn="l"/>
            <a:r>
              <a:rPr lang="en-US" sz="4400"/>
              <a:t>Introduction to Neural Networks 		&amp;</a:t>
            </a:r>
            <a:br>
              <a:rPr lang="en-US" sz="4400"/>
            </a:br>
            <a:r>
              <a:rPr lang="en-US" sz="4400"/>
              <a:t>Deep Learning</a:t>
            </a:r>
            <a:endParaRPr lang="en-IN" sz="4400"/>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9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bstract picture of the brain made up of patterns">
            <a:extLst>
              <a:ext uri="{FF2B5EF4-FFF2-40B4-BE49-F238E27FC236}">
                <a16:creationId xmlns:a16="http://schemas.microsoft.com/office/drawing/2014/main" id="{0B90C57E-57AB-8F8B-9E94-369FA899DCA8}"/>
              </a:ext>
            </a:extLst>
          </p:cNvPr>
          <p:cNvPicPr>
            <a:picLocks noChangeAspect="1"/>
          </p:cNvPicPr>
          <p:nvPr/>
        </p:nvPicPr>
        <p:blipFill rotWithShape="1">
          <a:blip r:embed="rId3"/>
          <a:srcRect r="777" b="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C78DDE2F-0128-7580-0CD0-88F5B9CD08DF}"/>
              </a:ext>
            </a:extLst>
          </p:cNvPr>
          <p:cNvSpPr txBox="1">
            <a:spLocks noChangeArrowheads="1"/>
          </p:cNvSpPr>
          <p:nvPr/>
        </p:nvSpPr>
        <p:spPr>
          <a:xfrm>
            <a:off x="371094" y="1161288"/>
            <a:ext cx="3438144" cy="1124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en-US" sz="4800" dirty="0"/>
              <a:t>			Overview</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7A1EDA4-F468-2D76-2CC9-9A4ACECC7ED7}"/>
              </a:ext>
            </a:extLst>
          </p:cNvPr>
          <p:cNvSpPr txBox="1"/>
          <p:nvPr/>
        </p:nvSpPr>
        <p:spPr>
          <a:xfrm>
            <a:off x="371093" y="2718054"/>
            <a:ext cx="6944107" cy="3250692"/>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altLang="en-US" sz="2000" dirty="0"/>
              <a:t>Relation to Biological Brain: Biological Neural Network</a:t>
            </a:r>
          </a:p>
          <a:p>
            <a:pPr indent="-228600">
              <a:lnSpc>
                <a:spcPct val="90000"/>
              </a:lnSpc>
              <a:spcAft>
                <a:spcPts val="600"/>
              </a:spcAft>
              <a:buFont typeface="Arial" panose="020B0604020202020204" pitchFamily="34" charset="0"/>
              <a:buChar char="•"/>
            </a:pPr>
            <a:r>
              <a:rPr lang="en-US" altLang="en-US" sz="2000" dirty="0"/>
              <a:t>The Artificial Neuron</a:t>
            </a:r>
          </a:p>
          <a:p>
            <a:pPr indent="-228600">
              <a:lnSpc>
                <a:spcPct val="90000"/>
              </a:lnSpc>
              <a:spcAft>
                <a:spcPts val="600"/>
              </a:spcAft>
              <a:buFont typeface="Arial" panose="020B0604020202020204" pitchFamily="34" charset="0"/>
              <a:buChar char="•"/>
            </a:pPr>
            <a:r>
              <a:rPr lang="en-US" altLang="en-US" sz="2000" dirty="0"/>
              <a:t>Types of Networks and Learning Techniques</a:t>
            </a:r>
          </a:p>
          <a:p>
            <a:pPr indent="-228600">
              <a:lnSpc>
                <a:spcPct val="90000"/>
              </a:lnSpc>
              <a:spcAft>
                <a:spcPts val="600"/>
              </a:spcAft>
              <a:buFont typeface="Arial" panose="020B0604020202020204" pitchFamily="34" charset="0"/>
              <a:buChar char="•"/>
            </a:pPr>
            <a:r>
              <a:rPr lang="en-US" altLang="en-US" sz="2000" dirty="0"/>
              <a:t>Supervised Learning &amp; Backpropagation Training Algorithm</a:t>
            </a:r>
          </a:p>
        </p:txBody>
      </p:sp>
      <p:sp>
        <p:nvSpPr>
          <p:cNvPr id="2" name="Slide Number Placeholder 1">
            <a:extLst>
              <a:ext uri="{FF2B5EF4-FFF2-40B4-BE49-F238E27FC236}">
                <a16:creationId xmlns:a16="http://schemas.microsoft.com/office/drawing/2014/main" id="{C20826E0-2662-BA1A-42B9-80877BB6437F}"/>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ABBB5C4C-2618-4A1F-8928-301AA92D01EC}" type="slidenum">
              <a:rPr lang="en-US">
                <a:solidFill>
                  <a:schemeClr val="bg1"/>
                </a:solidFill>
                <a:latin typeface="Calibri" panose="020F0502020204030204"/>
              </a:rPr>
              <a:pPr>
                <a:spcAft>
                  <a:spcPts val="600"/>
                </a:spcAft>
                <a:defRPr/>
              </a:pPr>
              <a:t>51</a:t>
            </a:fld>
            <a:endParaRPr lang="en-US">
              <a:solidFill>
                <a:schemeClr val="bg1"/>
              </a:solidFill>
              <a:latin typeface="Calibri" panose="020F0502020204030204"/>
            </a:endParaRPr>
          </a:p>
        </p:txBody>
      </p:sp>
    </p:spTree>
    <p:extLst>
      <p:ext uri="{BB962C8B-B14F-4D97-AF65-F5344CB8AC3E}">
        <p14:creationId xmlns:p14="http://schemas.microsoft.com/office/powerpoint/2010/main" val="906279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4ACA17F-4944-A7C5-749E-4A11BF79A55C}"/>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ltLang="en-US" sz="2200" dirty="0"/>
              <a:t>The Inspiration: Biological Neuron</a:t>
            </a:r>
          </a:p>
          <a:p>
            <a:pPr marL="285750" indent="-228600">
              <a:lnSpc>
                <a:spcPct val="90000"/>
              </a:lnSpc>
              <a:spcAft>
                <a:spcPts val="600"/>
              </a:spcAft>
              <a:buFont typeface="Arial" panose="020B0604020202020204" pitchFamily="34" charset="0"/>
              <a:buChar char="•"/>
            </a:pPr>
            <a:r>
              <a:rPr lang="en-US" sz="2200" dirty="0"/>
              <a:t>Evolved through million of years.</a:t>
            </a:r>
          </a:p>
          <a:p>
            <a:pPr marL="285750" indent="-228600">
              <a:lnSpc>
                <a:spcPct val="90000"/>
              </a:lnSpc>
              <a:spcAft>
                <a:spcPts val="600"/>
              </a:spcAft>
              <a:buFont typeface="Arial" panose="020B0604020202020204" pitchFamily="34" charset="0"/>
              <a:buChar char="•"/>
            </a:pPr>
            <a:r>
              <a:rPr lang="en-US" sz="2200" dirty="0"/>
              <a:t>Animal neuron.</a:t>
            </a:r>
          </a:p>
          <a:p>
            <a:pPr indent="-228600">
              <a:lnSpc>
                <a:spcPct val="90000"/>
              </a:lnSpc>
              <a:spcAft>
                <a:spcPts val="600"/>
              </a:spcAft>
              <a:buFont typeface="Arial" panose="020B0604020202020204" pitchFamily="34" charset="0"/>
              <a:buChar char="•"/>
            </a:pPr>
            <a:endParaRPr lang="en-US" sz="2200" dirty="0"/>
          </a:p>
        </p:txBody>
      </p:sp>
      <p:pic>
        <p:nvPicPr>
          <p:cNvPr id="5" name="Picture 5" descr="A diagram of a nervous system&#10;&#10;Description automatically generated">
            <a:extLst>
              <a:ext uri="{FF2B5EF4-FFF2-40B4-BE49-F238E27FC236}">
                <a16:creationId xmlns:a16="http://schemas.microsoft.com/office/drawing/2014/main" id="{B5C38C7C-DFB3-A5D7-434C-D4E8CD6087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4654296" y="995439"/>
            <a:ext cx="6903720" cy="486712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C20826E0-2662-BA1A-42B9-80877BB6437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BB5C4C-2618-4A1F-8928-301AA92D01EC}" type="slidenum">
              <a:rPr lang="en-US" smtClean="0"/>
              <a:pPr>
                <a:spcAft>
                  <a:spcPts val="600"/>
                </a:spcAft>
              </a:pPr>
              <a:t>52</a:t>
            </a:fld>
            <a:endParaRPr lang="en-US"/>
          </a:p>
        </p:txBody>
      </p:sp>
    </p:spTree>
    <p:extLst>
      <p:ext uri="{BB962C8B-B14F-4D97-AF65-F5344CB8AC3E}">
        <p14:creationId xmlns:p14="http://schemas.microsoft.com/office/powerpoint/2010/main" val="3851722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8D53-15DE-291B-509B-ED7A437898B2}"/>
              </a:ext>
            </a:extLst>
          </p:cNvPr>
          <p:cNvSpPr>
            <a:spLocks noGrp="1"/>
          </p:cNvSpPr>
          <p:nvPr>
            <p:ph type="title"/>
          </p:nvPr>
        </p:nvSpPr>
        <p:spPr>
          <a:xfrm>
            <a:off x="635000" y="640823"/>
            <a:ext cx="3418659" cy="5583148"/>
          </a:xfrm>
        </p:spPr>
        <p:txBody>
          <a:bodyPr anchor="ctr">
            <a:normAutofit/>
          </a:bodyPr>
          <a:lstStyle/>
          <a:p>
            <a:r>
              <a:rPr lang="en-IN" sz="5400" dirty="0"/>
              <a:t>Can we mimic the BNs?</a:t>
            </a:r>
          </a:p>
        </p:txBody>
      </p:sp>
      <p:graphicFrame>
        <p:nvGraphicFramePr>
          <p:cNvPr id="5" name="Content Placeholder 2">
            <a:extLst>
              <a:ext uri="{FF2B5EF4-FFF2-40B4-BE49-F238E27FC236}">
                <a16:creationId xmlns:a16="http://schemas.microsoft.com/office/drawing/2014/main" id="{5483D64A-6C94-F230-1F31-7B5A2DF5597C}"/>
              </a:ext>
            </a:extLst>
          </p:cNvPr>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6861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9">
            <a:extLst>
              <a:ext uri="{FF2B5EF4-FFF2-40B4-BE49-F238E27FC236}">
                <a16:creationId xmlns:a16="http://schemas.microsoft.com/office/drawing/2014/main" id="{90F7888A-0F4A-E04F-1723-AAA5C33AA296}"/>
              </a:ext>
            </a:extLst>
          </p:cNvPr>
          <p:cNvGrpSpPr>
            <a:grpSpLocks/>
          </p:cNvGrpSpPr>
          <p:nvPr/>
        </p:nvGrpSpPr>
        <p:grpSpPr bwMode="auto">
          <a:xfrm>
            <a:off x="533400" y="1331912"/>
            <a:ext cx="10034666" cy="5422849"/>
            <a:chOff x="336" y="816"/>
            <a:chExt cx="5088" cy="3049"/>
          </a:xfrm>
        </p:grpSpPr>
        <p:grpSp>
          <p:nvGrpSpPr>
            <p:cNvPr id="4" name="Group 6">
              <a:extLst>
                <a:ext uri="{FF2B5EF4-FFF2-40B4-BE49-F238E27FC236}">
                  <a16:creationId xmlns:a16="http://schemas.microsoft.com/office/drawing/2014/main" id="{25953EF5-441D-38C5-6D1D-17D5539E26A4}"/>
                </a:ext>
              </a:extLst>
            </p:cNvPr>
            <p:cNvGrpSpPr>
              <a:grpSpLocks/>
            </p:cNvGrpSpPr>
            <p:nvPr/>
          </p:nvGrpSpPr>
          <p:grpSpPr bwMode="auto">
            <a:xfrm>
              <a:off x="1104" y="1392"/>
              <a:ext cx="3408" cy="1488"/>
              <a:chOff x="1200" y="1584"/>
              <a:chExt cx="3408" cy="1488"/>
            </a:xfrm>
          </p:grpSpPr>
          <p:sp>
            <p:nvSpPr>
              <p:cNvPr id="16" name="Oval 7">
                <a:extLst>
                  <a:ext uri="{FF2B5EF4-FFF2-40B4-BE49-F238E27FC236}">
                    <a16:creationId xmlns:a16="http://schemas.microsoft.com/office/drawing/2014/main" id="{F7085C41-CA84-B0CF-7D77-68DB6BCD828E}"/>
                  </a:ext>
                </a:extLst>
              </p:cNvPr>
              <p:cNvSpPr>
                <a:spLocks noChangeArrowheads="1"/>
              </p:cNvSpPr>
              <p:nvPr/>
            </p:nvSpPr>
            <p:spPr bwMode="auto">
              <a:xfrm>
                <a:off x="2352" y="1920"/>
                <a:ext cx="672" cy="672"/>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 name="Line 8">
                <a:extLst>
                  <a:ext uri="{FF2B5EF4-FFF2-40B4-BE49-F238E27FC236}">
                    <a16:creationId xmlns:a16="http://schemas.microsoft.com/office/drawing/2014/main" id="{C8CBE3BD-8BA2-1A77-856A-4B0AD4620CF4}"/>
                  </a:ext>
                </a:extLst>
              </p:cNvPr>
              <p:cNvSpPr>
                <a:spLocks noChangeShapeType="1"/>
              </p:cNvSpPr>
              <p:nvPr/>
            </p:nvSpPr>
            <p:spPr bwMode="auto">
              <a:xfrm>
                <a:off x="1920" y="1584"/>
                <a:ext cx="576"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 name="Line 9">
                <a:extLst>
                  <a:ext uri="{FF2B5EF4-FFF2-40B4-BE49-F238E27FC236}">
                    <a16:creationId xmlns:a16="http://schemas.microsoft.com/office/drawing/2014/main" id="{0AD515D1-D25D-A8CE-9568-101FCB4CD553}"/>
                  </a:ext>
                </a:extLst>
              </p:cNvPr>
              <p:cNvSpPr>
                <a:spLocks noChangeShapeType="1"/>
              </p:cNvSpPr>
              <p:nvPr/>
            </p:nvSpPr>
            <p:spPr bwMode="auto">
              <a:xfrm>
                <a:off x="1920" y="1968"/>
                <a:ext cx="432"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 name="Line 10">
                <a:extLst>
                  <a:ext uri="{FF2B5EF4-FFF2-40B4-BE49-F238E27FC236}">
                    <a16:creationId xmlns:a16="http://schemas.microsoft.com/office/drawing/2014/main" id="{376DA62B-1974-E744-A8C0-56CD9E519B3C}"/>
                  </a:ext>
                </a:extLst>
              </p:cNvPr>
              <p:cNvSpPr>
                <a:spLocks noChangeShapeType="1"/>
              </p:cNvSpPr>
              <p:nvPr/>
            </p:nvSpPr>
            <p:spPr bwMode="auto">
              <a:xfrm flipH="1">
                <a:off x="1200" y="1968"/>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Line 11">
                <a:extLst>
                  <a:ext uri="{FF2B5EF4-FFF2-40B4-BE49-F238E27FC236}">
                    <a16:creationId xmlns:a16="http://schemas.microsoft.com/office/drawing/2014/main" id="{0382A285-1507-162D-1E64-8D129EF07BEA}"/>
                  </a:ext>
                </a:extLst>
              </p:cNvPr>
              <p:cNvSpPr>
                <a:spLocks noChangeShapeType="1"/>
              </p:cNvSpPr>
              <p:nvPr/>
            </p:nvSpPr>
            <p:spPr bwMode="auto">
              <a:xfrm flipH="1">
                <a:off x="1200" y="1584"/>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12">
                <a:extLst>
                  <a:ext uri="{FF2B5EF4-FFF2-40B4-BE49-F238E27FC236}">
                    <a16:creationId xmlns:a16="http://schemas.microsoft.com/office/drawing/2014/main" id="{CABF1ACC-D75E-82F8-B0F5-2A7DD6E77F94}"/>
                  </a:ext>
                </a:extLst>
              </p:cNvPr>
              <p:cNvSpPr>
                <a:spLocks noChangeShapeType="1"/>
              </p:cNvSpPr>
              <p:nvPr/>
            </p:nvSpPr>
            <p:spPr bwMode="auto">
              <a:xfrm flipV="1">
                <a:off x="1920" y="2448"/>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Line 13">
                <a:extLst>
                  <a:ext uri="{FF2B5EF4-FFF2-40B4-BE49-F238E27FC236}">
                    <a16:creationId xmlns:a16="http://schemas.microsoft.com/office/drawing/2014/main" id="{0CEA688B-4922-1A84-68B5-D35628FEAEBE}"/>
                  </a:ext>
                </a:extLst>
              </p:cNvPr>
              <p:cNvSpPr>
                <a:spLocks noChangeShapeType="1"/>
              </p:cNvSpPr>
              <p:nvPr/>
            </p:nvSpPr>
            <p:spPr bwMode="auto">
              <a:xfrm flipH="1">
                <a:off x="1200" y="2688"/>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 name="Line 14">
                <a:extLst>
                  <a:ext uri="{FF2B5EF4-FFF2-40B4-BE49-F238E27FC236}">
                    <a16:creationId xmlns:a16="http://schemas.microsoft.com/office/drawing/2014/main" id="{FB6751BD-6C58-C18F-09B4-CE195A3FAE9F}"/>
                  </a:ext>
                </a:extLst>
              </p:cNvPr>
              <p:cNvSpPr>
                <a:spLocks noChangeShapeType="1"/>
              </p:cNvSpPr>
              <p:nvPr/>
            </p:nvSpPr>
            <p:spPr bwMode="auto">
              <a:xfrm flipH="1">
                <a:off x="1200" y="307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 name="Oval 15">
                <a:extLst>
                  <a:ext uri="{FF2B5EF4-FFF2-40B4-BE49-F238E27FC236}">
                    <a16:creationId xmlns:a16="http://schemas.microsoft.com/office/drawing/2014/main" id="{F782494E-4D8F-D38E-CE13-5301D57C2A8E}"/>
                  </a:ext>
                </a:extLst>
              </p:cNvPr>
              <p:cNvSpPr>
                <a:spLocks noChangeArrowheads="1"/>
              </p:cNvSpPr>
              <p:nvPr/>
            </p:nvSpPr>
            <p:spPr bwMode="auto">
              <a:xfrm>
                <a:off x="1584" y="2112"/>
                <a:ext cx="48" cy="4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 name="Oval 16">
                <a:extLst>
                  <a:ext uri="{FF2B5EF4-FFF2-40B4-BE49-F238E27FC236}">
                    <a16:creationId xmlns:a16="http://schemas.microsoft.com/office/drawing/2014/main" id="{1CD6625B-4FD1-4B24-F6DA-A80CB8745202}"/>
                  </a:ext>
                </a:extLst>
              </p:cNvPr>
              <p:cNvSpPr>
                <a:spLocks noChangeArrowheads="1"/>
              </p:cNvSpPr>
              <p:nvPr/>
            </p:nvSpPr>
            <p:spPr bwMode="auto">
              <a:xfrm>
                <a:off x="1584" y="2304"/>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 name="Oval 17">
                <a:extLst>
                  <a:ext uri="{FF2B5EF4-FFF2-40B4-BE49-F238E27FC236}">
                    <a16:creationId xmlns:a16="http://schemas.microsoft.com/office/drawing/2014/main" id="{4F35CEE2-1A9C-5EF4-4C18-40207DD5A8E3}"/>
                  </a:ext>
                </a:extLst>
              </p:cNvPr>
              <p:cNvSpPr>
                <a:spLocks noChangeArrowheads="1"/>
              </p:cNvSpPr>
              <p:nvPr/>
            </p:nvSpPr>
            <p:spPr bwMode="auto">
              <a:xfrm>
                <a:off x="1584" y="249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 name="Line 18">
                <a:extLst>
                  <a:ext uri="{FF2B5EF4-FFF2-40B4-BE49-F238E27FC236}">
                    <a16:creationId xmlns:a16="http://schemas.microsoft.com/office/drawing/2014/main" id="{A7B28C93-001F-7CDA-275A-20D37E5B36D0}"/>
                  </a:ext>
                </a:extLst>
              </p:cNvPr>
              <p:cNvSpPr>
                <a:spLocks noChangeShapeType="1"/>
              </p:cNvSpPr>
              <p:nvPr/>
            </p:nvSpPr>
            <p:spPr bwMode="auto">
              <a:xfrm flipV="1">
                <a:off x="1968" y="2544"/>
                <a:ext cx="528"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 name="Text Box 19">
                <a:extLst>
                  <a:ext uri="{FF2B5EF4-FFF2-40B4-BE49-F238E27FC236}">
                    <a16:creationId xmlns:a16="http://schemas.microsoft.com/office/drawing/2014/main" id="{A644BA8F-D081-6C52-BFB8-FD9CEE803425}"/>
                  </a:ext>
                </a:extLst>
              </p:cNvPr>
              <p:cNvSpPr txBox="1">
                <a:spLocks noChangeArrowheads="1"/>
              </p:cNvSpPr>
              <p:nvPr/>
            </p:nvSpPr>
            <p:spPr bwMode="auto">
              <a:xfrm>
                <a:off x="2496" y="2016"/>
                <a:ext cx="38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l-GR" altLang="en-US" sz="4400" b="1">
                    <a:latin typeface="Times New Roman" panose="02020603050405020304" pitchFamily="18" charset="0"/>
                    <a:cs typeface="Times New Roman" panose="02020603050405020304" pitchFamily="18" charset="0"/>
                  </a:rPr>
                  <a:t>Σ</a:t>
                </a:r>
              </a:p>
            </p:txBody>
          </p:sp>
          <p:sp>
            <p:nvSpPr>
              <p:cNvPr id="29" name="Oval 20">
                <a:extLst>
                  <a:ext uri="{FF2B5EF4-FFF2-40B4-BE49-F238E27FC236}">
                    <a16:creationId xmlns:a16="http://schemas.microsoft.com/office/drawing/2014/main" id="{8A5213EF-7958-5EB2-C4E0-E39C33E07099}"/>
                  </a:ext>
                </a:extLst>
              </p:cNvPr>
              <p:cNvSpPr>
                <a:spLocks noChangeArrowheads="1"/>
              </p:cNvSpPr>
              <p:nvPr/>
            </p:nvSpPr>
            <p:spPr bwMode="auto">
              <a:xfrm>
                <a:off x="3408" y="1920"/>
                <a:ext cx="672" cy="672"/>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0" name="Line 21">
                <a:extLst>
                  <a:ext uri="{FF2B5EF4-FFF2-40B4-BE49-F238E27FC236}">
                    <a16:creationId xmlns:a16="http://schemas.microsoft.com/office/drawing/2014/main" id="{6AA324A8-8C1E-BE13-B243-C9CBA06C1932}"/>
                  </a:ext>
                </a:extLst>
              </p:cNvPr>
              <p:cNvSpPr>
                <a:spLocks noChangeShapeType="1"/>
              </p:cNvSpPr>
              <p:nvPr/>
            </p:nvSpPr>
            <p:spPr bwMode="auto">
              <a:xfrm>
                <a:off x="3024" y="2256"/>
                <a:ext cx="38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1" name="Line 22">
                <a:extLst>
                  <a:ext uri="{FF2B5EF4-FFF2-40B4-BE49-F238E27FC236}">
                    <a16:creationId xmlns:a16="http://schemas.microsoft.com/office/drawing/2014/main" id="{0E8EA251-7352-3B10-AC26-79A9D623503E}"/>
                  </a:ext>
                </a:extLst>
              </p:cNvPr>
              <p:cNvSpPr>
                <a:spLocks noChangeShapeType="1"/>
              </p:cNvSpPr>
              <p:nvPr/>
            </p:nvSpPr>
            <p:spPr bwMode="auto">
              <a:xfrm>
                <a:off x="4080" y="2256"/>
                <a:ext cx="5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2" name="Text Box 23">
                <a:extLst>
                  <a:ext uri="{FF2B5EF4-FFF2-40B4-BE49-F238E27FC236}">
                    <a16:creationId xmlns:a16="http://schemas.microsoft.com/office/drawing/2014/main" id="{90F59127-7868-7238-333C-5E4942EEFAE6}"/>
                  </a:ext>
                </a:extLst>
              </p:cNvPr>
              <p:cNvSpPr txBox="1">
                <a:spLocks noChangeArrowheads="1"/>
              </p:cNvSpPr>
              <p:nvPr/>
            </p:nvSpPr>
            <p:spPr bwMode="auto">
              <a:xfrm>
                <a:off x="3408" y="2016"/>
                <a:ext cx="6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a:latin typeface="Times New Roman" panose="02020603050405020304" pitchFamily="18" charset="0"/>
                    <a:cs typeface="Times New Roman" panose="02020603050405020304" pitchFamily="18" charset="0"/>
                  </a:rPr>
                  <a:t> f(n)</a:t>
                </a:r>
                <a:endParaRPr lang="el-GR" altLang="en-US" sz="3600">
                  <a:latin typeface="Times New Roman" panose="02020603050405020304" pitchFamily="18" charset="0"/>
                  <a:cs typeface="Times New Roman" panose="02020603050405020304" pitchFamily="18" charset="0"/>
                </a:endParaRPr>
              </a:p>
            </p:txBody>
          </p:sp>
        </p:grpSp>
        <p:graphicFrame>
          <p:nvGraphicFramePr>
            <p:cNvPr id="5" name="Object 25">
              <a:extLst>
                <a:ext uri="{FF2B5EF4-FFF2-40B4-BE49-F238E27FC236}">
                  <a16:creationId xmlns:a16="http://schemas.microsoft.com/office/drawing/2014/main" id="{0A9C4345-F0F5-B1E4-5AFB-4EDEE6B6A711}"/>
                </a:ext>
              </a:extLst>
            </p:cNvPr>
            <p:cNvGraphicFramePr>
              <a:graphicFrameLocks noChangeAspect="1"/>
            </p:cNvGraphicFramePr>
            <p:nvPr/>
          </p:nvGraphicFramePr>
          <p:xfrm>
            <a:off x="432" y="816"/>
            <a:ext cx="1792" cy="2560"/>
          </p:xfrm>
          <a:graphic>
            <a:graphicData uri="http://schemas.openxmlformats.org/presentationml/2006/ole">
              <mc:AlternateContent xmlns:mc="http://schemas.openxmlformats.org/markup-compatibility/2006">
                <mc:Choice xmlns:v="urn:schemas-microsoft-com:vml" Requires="v">
                  <p:oleObj name="Equation" r:id="rId2" imgW="177480" imgH="253800" progId="Equation.DSMT4">
                    <p:embed/>
                  </p:oleObj>
                </mc:Choice>
                <mc:Fallback>
                  <p:oleObj name="Equation" r:id="rId2" imgW="177480" imgH="253800" progId="Equation.DSMT4">
                    <p:embed/>
                    <p:pic>
                      <p:nvPicPr>
                        <p:cNvPr id="5" name="Object 25">
                          <a:extLst>
                            <a:ext uri="{FF2B5EF4-FFF2-40B4-BE49-F238E27FC236}">
                              <a16:creationId xmlns:a16="http://schemas.microsoft.com/office/drawing/2014/main" id="{0A9C4345-F0F5-B1E4-5AFB-4EDEE6B6A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816"/>
                          <a:ext cx="1792" cy="2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26">
              <a:extLst>
                <a:ext uri="{FF2B5EF4-FFF2-40B4-BE49-F238E27FC236}">
                  <a16:creationId xmlns:a16="http://schemas.microsoft.com/office/drawing/2014/main" id="{BB543A1F-7238-EF40-8FD9-8D87474EDB92}"/>
                </a:ext>
              </a:extLst>
            </p:cNvPr>
            <p:cNvSpPr txBox="1">
              <a:spLocks noChangeArrowheads="1"/>
            </p:cNvSpPr>
            <p:nvPr/>
          </p:nvSpPr>
          <p:spPr bwMode="auto">
            <a:xfrm>
              <a:off x="1344" y="11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W</a:t>
              </a:r>
            </a:p>
          </p:txBody>
        </p:sp>
        <p:sp>
          <p:nvSpPr>
            <p:cNvPr id="7" name="Text Box 27">
              <a:extLst>
                <a:ext uri="{FF2B5EF4-FFF2-40B4-BE49-F238E27FC236}">
                  <a16:creationId xmlns:a16="http://schemas.microsoft.com/office/drawing/2014/main" id="{29D9DE2C-C6A5-7752-45BC-534D55C0CF3A}"/>
                </a:ext>
              </a:extLst>
            </p:cNvPr>
            <p:cNvSpPr txBox="1">
              <a:spLocks noChangeArrowheads="1"/>
            </p:cNvSpPr>
            <p:nvPr/>
          </p:nvSpPr>
          <p:spPr bwMode="auto">
            <a:xfrm>
              <a:off x="1344" y="148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W</a:t>
              </a:r>
            </a:p>
          </p:txBody>
        </p:sp>
        <p:sp>
          <p:nvSpPr>
            <p:cNvPr id="8" name="Text Box 28">
              <a:extLst>
                <a:ext uri="{FF2B5EF4-FFF2-40B4-BE49-F238E27FC236}">
                  <a16:creationId xmlns:a16="http://schemas.microsoft.com/office/drawing/2014/main" id="{65624BF2-0FFC-7B05-C073-9A6A46B5320C}"/>
                </a:ext>
              </a:extLst>
            </p:cNvPr>
            <p:cNvSpPr txBox="1">
              <a:spLocks noChangeArrowheads="1"/>
            </p:cNvSpPr>
            <p:nvPr/>
          </p:nvSpPr>
          <p:spPr bwMode="auto">
            <a:xfrm>
              <a:off x="1344" y="254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W</a:t>
              </a:r>
            </a:p>
          </p:txBody>
        </p:sp>
        <p:sp>
          <p:nvSpPr>
            <p:cNvPr id="9" name="Text Box 29">
              <a:extLst>
                <a:ext uri="{FF2B5EF4-FFF2-40B4-BE49-F238E27FC236}">
                  <a16:creationId xmlns:a16="http://schemas.microsoft.com/office/drawing/2014/main" id="{06CF0E37-02E8-7B4A-6C21-E2214A9A89D5}"/>
                </a:ext>
              </a:extLst>
            </p:cNvPr>
            <p:cNvSpPr txBox="1">
              <a:spLocks noChangeArrowheads="1"/>
            </p:cNvSpPr>
            <p:nvPr/>
          </p:nvSpPr>
          <p:spPr bwMode="auto">
            <a:xfrm>
              <a:off x="1344" y="292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W</a:t>
              </a:r>
            </a:p>
          </p:txBody>
        </p:sp>
        <p:sp>
          <p:nvSpPr>
            <p:cNvPr id="10" name="Text Box 32">
              <a:extLst>
                <a:ext uri="{FF2B5EF4-FFF2-40B4-BE49-F238E27FC236}">
                  <a16:creationId xmlns:a16="http://schemas.microsoft.com/office/drawing/2014/main" id="{22368E4F-4D2E-EFC1-99C5-2E7476CF1160}"/>
                </a:ext>
              </a:extLst>
            </p:cNvPr>
            <p:cNvSpPr txBox="1">
              <a:spLocks noChangeArrowheads="1"/>
            </p:cNvSpPr>
            <p:nvPr/>
          </p:nvSpPr>
          <p:spPr bwMode="auto">
            <a:xfrm>
              <a:off x="4560" y="1920"/>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Outputs</a:t>
              </a:r>
            </a:p>
          </p:txBody>
        </p:sp>
        <p:sp>
          <p:nvSpPr>
            <p:cNvPr id="11" name="Text Box 34">
              <a:extLst>
                <a:ext uri="{FF2B5EF4-FFF2-40B4-BE49-F238E27FC236}">
                  <a16:creationId xmlns:a16="http://schemas.microsoft.com/office/drawing/2014/main" id="{AAC7506F-E9B5-21E5-0B95-4402EA11DF2C}"/>
                </a:ext>
              </a:extLst>
            </p:cNvPr>
            <p:cNvSpPr txBox="1">
              <a:spLocks noChangeArrowheads="1"/>
            </p:cNvSpPr>
            <p:nvPr/>
          </p:nvSpPr>
          <p:spPr bwMode="auto">
            <a:xfrm>
              <a:off x="3072" y="2544"/>
              <a:ext cx="110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Activation </a:t>
              </a:r>
            </a:p>
            <a:p>
              <a:pPr>
                <a:spcBef>
                  <a:spcPct val="50000"/>
                </a:spcBef>
              </a:pPr>
              <a:r>
                <a:rPr lang="en-US" altLang="en-US" sz="2400" dirty="0"/>
                <a:t>Function</a:t>
              </a:r>
            </a:p>
          </p:txBody>
        </p:sp>
        <p:sp>
          <p:nvSpPr>
            <p:cNvPr id="12" name="Text Box 35">
              <a:extLst>
                <a:ext uri="{FF2B5EF4-FFF2-40B4-BE49-F238E27FC236}">
                  <a16:creationId xmlns:a16="http://schemas.microsoft.com/office/drawing/2014/main" id="{799AD8E9-AD1D-5684-F7DF-69C3745C8853}"/>
                </a:ext>
              </a:extLst>
            </p:cNvPr>
            <p:cNvSpPr txBox="1">
              <a:spLocks noChangeArrowheads="1"/>
            </p:cNvSpPr>
            <p:nvPr/>
          </p:nvSpPr>
          <p:spPr bwMode="auto">
            <a:xfrm>
              <a:off x="336" y="1488"/>
              <a:ext cx="192" cy="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b="1"/>
                <a:t>INPUTS</a:t>
              </a:r>
            </a:p>
          </p:txBody>
        </p:sp>
        <p:sp>
          <p:nvSpPr>
            <p:cNvPr id="13" name="Text Box 36">
              <a:extLst>
                <a:ext uri="{FF2B5EF4-FFF2-40B4-BE49-F238E27FC236}">
                  <a16:creationId xmlns:a16="http://schemas.microsoft.com/office/drawing/2014/main" id="{7F2797DD-61F3-31FE-F378-882C399EC029}"/>
                </a:ext>
              </a:extLst>
            </p:cNvPr>
            <p:cNvSpPr txBox="1">
              <a:spLocks noChangeArrowheads="1"/>
            </p:cNvSpPr>
            <p:nvPr/>
          </p:nvSpPr>
          <p:spPr bwMode="auto">
            <a:xfrm>
              <a:off x="518" y="3577"/>
              <a:ext cx="9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W</a:t>
              </a:r>
              <a:r>
                <a:rPr lang="en-US" altLang="en-US" sz="2000" b="1"/>
                <a:t>=Weight</a:t>
              </a:r>
            </a:p>
          </p:txBody>
        </p:sp>
        <p:sp>
          <p:nvSpPr>
            <p:cNvPr id="14" name="Oval 37">
              <a:extLst>
                <a:ext uri="{FF2B5EF4-FFF2-40B4-BE49-F238E27FC236}">
                  <a16:creationId xmlns:a16="http://schemas.microsoft.com/office/drawing/2014/main" id="{1D9D60DA-80B2-1B22-A430-750C5D951FF3}"/>
                </a:ext>
              </a:extLst>
            </p:cNvPr>
            <p:cNvSpPr>
              <a:spLocks noChangeArrowheads="1"/>
            </p:cNvSpPr>
            <p:nvPr/>
          </p:nvSpPr>
          <p:spPr bwMode="auto">
            <a:xfrm>
              <a:off x="1776" y="960"/>
              <a:ext cx="2640" cy="244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 name="Text Box 38">
              <a:extLst>
                <a:ext uri="{FF2B5EF4-FFF2-40B4-BE49-F238E27FC236}">
                  <a16:creationId xmlns:a16="http://schemas.microsoft.com/office/drawing/2014/main" id="{A3CF5759-9A3B-DF07-1985-419D5C451DC2}"/>
                </a:ext>
              </a:extLst>
            </p:cNvPr>
            <p:cNvSpPr txBox="1">
              <a:spLocks noChangeArrowheads="1"/>
            </p:cNvSpPr>
            <p:nvPr/>
          </p:nvSpPr>
          <p:spPr bwMode="auto">
            <a:xfrm>
              <a:off x="2880" y="1232"/>
              <a:ext cx="6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Neuron</a:t>
              </a:r>
            </a:p>
          </p:txBody>
        </p:sp>
      </p:grpSp>
      <p:sp>
        <p:nvSpPr>
          <p:cNvPr id="34" name="TextBox 33">
            <a:extLst>
              <a:ext uri="{FF2B5EF4-FFF2-40B4-BE49-F238E27FC236}">
                <a16:creationId xmlns:a16="http://schemas.microsoft.com/office/drawing/2014/main" id="{DF5D7C62-0C4B-7642-902F-F0EF2167ABCE}"/>
              </a:ext>
            </a:extLst>
          </p:cNvPr>
          <p:cNvSpPr txBox="1"/>
          <p:nvPr/>
        </p:nvSpPr>
        <p:spPr>
          <a:xfrm>
            <a:off x="1903771" y="359846"/>
            <a:ext cx="6098458" cy="769441"/>
          </a:xfrm>
          <a:prstGeom prst="rect">
            <a:avLst/>
          </a:prstGeom>
          <a:noFill/>
        </p:spPr>
        <p:txBody>
          <a:bodyPr wrap="square">
            <a:spAutoFit/>
          </a:bodyPr>
          <a:lstStyle/>
          <a:p>
            <a:r>
              <a:rPr lang="en-US" altLang="en-US" sz="4400" dirty="0"/>
              <a:t>		Artificial Neuron</a:t>
            </a:r>
            <a:endParaRPr lang="en-IN" sz="4400" dirty="0"/>
          </a:p>
        </p:txBody>
      </p:sp>
    </p:spTree>
    <p:extLst>
      <p:ext uri="{BB962C8B-B14F-4D97-AF65-F5344CB8AC3E}">
        <p14:creationId xmlns:p14="http://schemas.microsoft.com/office/powerpoint/2010/main" val="3922936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uman brain nerve cells">
            <a:extLst>
              <a:ext uri="{FF2B5EF4-FFF2-40B4-BE49-F238E27FC236}">
                <a16:creationId xmlns:a16="http://schemas.microsoft.com/office/drawing/2014/main" id="{C4E4FC7C-A9F3-83B4-D228-67B2F1C4270B}"/>
              </a:ext>
            </a:extLst>
          </p:cNvPr>
          <p:cNvPicPr>
            <a:picLocks noChangeAspect="1"/>
          </p:cNvPicPr>
          <p:nvPr/>
        </p:nvPicPr>
        <p:blipFill rotWithShape="1">
          <a:blip r:embed="rId2"/>
          <a:srcRect r="5022"/>
          <a:stretch/>
        </p:blipFill>
        <p:spPr>
          <a:xfrm>
            <a:off x="20" y="431"/>
            <a:ext cx="8115280" cy="6408311"/>
          </a:xfrm>
          <a:prstGeom prst="rect">
            <a:avLst/>
          </a:prstGeom>
        </p:spPr>
      </p:pic>
      <p:sp>
        <p:nvSpPr>
          <p:cNvPr id="4" name="TextBox 3">
            <a:extLst>
              <a:ext uri="{FF2B5EF4-FFF2-40B4-BE49-F238E27FC236}">
                <a16:creationId xmlns:a16="http://schemas.microsoft.com/office/drawing/2014/main" id="{ECCCD724-36AC-094F-244F-D689B360B562}"/>
              </a:ext>
            </a:extLst>
          </p:cNvPr>
          <p:cNvSpPr txBox="1"/>
          <p:nvPr/>
        </p:nvSpPr>
        <p:spPr>
          <a:xfrm>
            <a:off x="8643193" y="560440"/>
            <a:ext cx="2942813" cy="5398234"/>
          </a:xfrm>
          <a:prstGeom prst="rect">
            <a:avLst/>
          </a:prstGeom>
        </p:spPr>
        <p:txBody>
          <a:bodyPr vert="horz" lIns="91440" tIns="45720" rIns="91440" bIns="45720" rtlCol="0">
            <a:normAutofit/>
          </a:bodyPr>
          <a:lstStyle/>
          <a:p>
            <a:pPr>
              <a:lnSpc>
                <a:spcPct val="90000"/>
              </a:lnSpc>
              <a:spcAft>
                <a:spcPts val="600"/>
              </a:spcAft>
            </a:pPr>
            <a:r>
              <a:rPr lang="en-US" sz="1600" b="1" i="0" dirty="0">
                <a:effectLst/>
              </a:rPr>
              <a:t>Basic Components of an ANN</a:t>
            </a:r>
          </a:p>
          <a:p>
            <a:pPr indent="-228600">
              <a:lnSpc>
                <a:spcPct val="90000"/>
              </a:lnSpc>
              <a:spcAft>
                <a:spcPts val="600"/>
              </a:spcAft>
              <a:buFont typeface="Arial" panose="020B0604020202020204" pitchFamily="34" charset="0"/>
              <a:buChar char="•"/>
            </a:pPr>
            <a:endParaRPr lang="en-US" sz="1600" b="0" i="0" dirty="0">
              <a:effectLst/>
            </a:endParaRPr>
          </a:p>
          <a:p>
            <a:pPr indent="-228600">
              <a:lnSpc>
                <a:spcPct val="90000"/>
              </a:lnSpc>
              <a:spcAft>
                <a:spcPts val="600"/>
              </a:spcAft>
              <a:buFont typeface="Arial" panose="020B0604020202020204" pitchFamily="34" charset="0"/>
              <a:buChar char="•"/>
            </a:pPr>
            <a:r>
              <a:rPr lang="en-US" sz="1600" b="0" i="0" dirty="0">
                <a:effectLst/>
              </a:rPr>
              <a:t>Neurons: The fundamental units that process and transmit information within the network.</a:t>
            </a:r>
          </a:p>
          <a:p>
            <a:pPr indent="-228600">
              <a:lnSpc>
                <a:spcPct val="90000"/>
              </a:lnSpc>
              <a:spcAft>
                <a:spcPts val="600"/>
              </a:spcAft>
              <a:buFont typeface="Arial" panose="020B0604020202020204" pitchFamily="34" charset="0"/>
              <a:buChar char="•"/>
            </a:pPr>
            <a:endParaRPr lang="en-US" sz="1600" b="0" i="0" dirty="0">
              <a:effectLst/>
            </a:endParaRPr>
          </a:p>
          <a:p>
            <a:pPr indent="-228600">
              <a:lnSpc>
                <a:spcPct val="90000"/>
              </a:lnSpc>
              <a:spcAft>
                <a:spcPts val="600"/>
              </a:spcAft>
              <a:buFont typeface="Arial" panose="020B0604020202020204" pitchFamily="34" charset="0"/>
              <a:buChar char="•"/>
            </a:pPr>
            <a:r>
              <a:rPr lang="en-US" sz="1600" b="0" i="0" dirty="0">
                <a:effectLst/>
              </a:rPr>
              <a:t>Weights: Numeric values that modulate the strength of connections between neurons.</a:t>
            </a:r>
          </a:p>
          <a:p>
            <a:pPr indent="-228600">
              <a:lnSpc>
                <a:spcPct val="90000"/>
              </a:lnSpc>
              <a:spcAft>
                <a:spcPts val="600"/>
              </a:spcAft>
              <a:buFont typeface="Arial" panose="020B0604020202020204" pitchFamily="34" charset="0"/>
              <a:buChar char="•"/>
            </a:pPr>
            <a:endParaRPr lang="en-US" sz="1600" b="0" i="0" dirty="0">
              <a:effectLst/>
            </a:endParaRPr>
          </a:p>
          <a:p>
            <a:pPr indent="-228600">
              <a:lnSpc>
                <a:spcPct val="90000"/>
              </a:lnSpc>
              <a:spcAft>
                <a:spcPts val="600"/>
              </a:spcAft>
              <a:buFont typeface="Arial" panose="020B0604020202020204" pitchFamily="34" charset="0"/>
              <a:buChar char="•"/>
            </a:pPr>
            <a:r>
              <a:rPr lang="en-US" sz="1600" b="0" i="0" dirty="0">
                <a:effectLst/>
              </a:rPr>
              <a:t>Activation Function: Introduces non-linearity, determining if a neuron should be activated or not.</a:t>
            </a:r>
          </a:p>
          <a:p>
            <a:pPr indent="-228600">
              <a:lnSpc>
                <a:spcPct val="90000"/>
              </a:lnSpc>
              <a:spcAft>
                <a:spcPts val="600"/>
              </a:spcAft>
              <a:buFont typeface="Arial" panose="020B0604020202020204" pitchFamily="34" charset="0"/>
              <a:buChar char="•"/>
            </a:pPr>
            <a:endParaRPr lang="en-US" sz="1600" b="0" i="0" dirty="0">
              <a:effectLst/>
            </a:endParaRPr>
          </a:p>
          <a:p>
            <a:pPr indent="-228600">
              <a:lnSpc>
                <a:spcPct val="90000"/>
              </a:lnSpc>
              <a:spcAft>
                <a:spcPts val="600"/>
              </a:spcAft>
              <a:buFont typeface="Arial" panose="020B0604020202020204" pitchFamily="34" charset="0"/>
              <a:buChar char="•"/>
            </a:pPr>
            <a:r>
              <a:rPr lang="en-US" sz="1600" b="0" i="0" dirty="0">
                <a:effectLst/>
              </a:rPr>
              <a:t>Layers: Organize neurons into distinct groups, such as input, hidden, and output layers.</a:t>
            </a:r>
          </a:p>
        </p:txBody>
      </p:sp>
      <p:sp>
        <p:nvSpPr>
          <p:cNvPr id="31" name="Rectangle 2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3A74264-647F-43B6-258E-262555739D8D}"/>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ABBB5C4C-2618-4A1F-8928-301AA92D01EC}" type="slidenum">
              <a:rPr lang="en-US" sz="1100">
                <a:solidFill>
                  <a:srgbClr val="FFFFFF"/>
                </a:solidFill>
                <a:latin typeface="Calibri" panose="020F0502020204030204"/>
              </a:rPr>
              <a:pPr>
                <a:spcAft>
                  <a:spcPts val="600"/>
                </a:spcAft>
                <a:defRPr/>
              </a:pPr>
              <a:t>55</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155867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CB02-F187-716B-C4B9-269A3866BC49}"/>
              </a:ext>
            </a:extLst>
          </p:cNvPr>
          <p:cNvSpPr>
            <a:spLocks noGrp="1"/>
          </p:cNvSpPr>
          <p:nvPr>
            <p:ph type="title"/>
          </p:nvPr>
        </p:nvSpPr>
        <p:spPr>
          <a:xfrm>
            <a:off x="630936" y="639520"/>
            <a:ext cx="5030562" cy="1719072"/>
          </a:xfrm>
        </p:spPr>
        <p:txBody>
          <a:bodyPr anchor="b">
            <a:normAutofit/>
          </a:bodyPr>
          <a:lstStyle/>
          <a:p>
            <a:r>
              <a:rPr lang="en-IN" sz="3400" dirty="0"/>
              <a:t>MP (</a:t>
            </a:r>
            <a:r>
              <a:rPr lang="en-IN" sz="3400" dirty="0" err="1"/>
              <a:t>McCullock</a:t>
            </a:r>
            <a:r>
              <a:rPr lang="en-IN" sz="3400" dirty="0"/>
              <a:t>-Pitts) Neuron- 1943</a:t>
            </a:r>
          </a:p>
        </p:txBody>
      </p:sp>
      <p:sp>
        <p:nvSpPr>
          <p:cNvPr id="3" name="Content Placeholder 2">
            <a:extLst>
              <a:ext uri="{FF2B5EF4-FFF2-40B4-BE49-F238E27FC236}">
                <a16:creationId xmlns:a16="http://schemas.microsoft.com/office/drawing/2014/main" id="{A9B29232-D8F4-3B9F-A0F9-5B490FE03AD4}"/>
              </a:ext>
            </a:extLst>
          </p:cNvPr>
          <p:cNvSpPr>
            <a:spLocks noGrp="1"/>
          </p:cNvSpPr>
          <p:nvPr>
            <p:ph idx="1"/>
          </p:nvPr>
        </p:nvSpPr>
        <p:spPr>
          <a:xfrm>
            <a:off x="630935" y="2807208"/>
            <a:ext cx="6013055" cy="3410712"/>
          </a:xfrm>
        </p:spPr>
        <p:txBody>
          <a:bodyPr anchor="t">
            <a:normAutofit/>
          </a:bodyPr>
          <a:lstStyle/>
          <a:p>
            <a:r>
              <a:rPr lang="en-IN" sz="2200" dirty="0"/>
              <a:t>Nerve cell – simple logic gate – binary output</a:t>
            </a:r>
          </a:p>
          <a:p>
            <a:r>
              <a:rPr lang="en-IN" sz="2200" dirty="0"/>
              <a:t>Multiple signals arrive at dendrite</a:t>
            </a:r>
          </a:p>
          <a:p>
            <a:r>
              <a:rPr lang="en-IN" sz="2200" dirty="0"/>
              <a:t>At cell body – threshold – output is generated</a:t>
            </a:r>
          </a:p>
          <a:p>
            <a:r>
              <a:rPr lang="en-IN" sz="2200" dirty="0"/>
              <a:t>Activation non linear functions – binary, ramp and sigmoid.</a:t>
            </a:r>
          </a:p>
          <a:p>
            <a:r>
              <a:rPr lang="en-IN" sz="2200" i="1" dirty="0">
                <a:solidFill>
                  <a:srgbClr val="00B050"/>
                </a:solidFill>
              </a:rPr>
              <a:t>All inputs are Boolean, output is also Boolean.</a:t>
            </a:r>
          </a:p>
          <a:p>
            <a:pPr marL="0" indent="0">
              <a:buNone/>
            </a:pPr>
            <a:endParaRPr lang="en-IN" sz="2200" i="1" dirty="0">
              <a:solidFill>
                <a:srgbClr val="00B050"/>
              </a:solidFill>
            </a:endParaRPr>
          </a:p>
        </p:txBody>
      </p:sp>
      <p:pic>
        <p:nvPicPr>
          <p:cNvPr id="5" name="Picture 4">
            <a:extLst>
              <a:ext uri="{FF2B5EF4-FFF2-40B4-BE49-F238E27FC236}">
                <a16:creationId xmlns:a16="http://schemas.microsoft.com/office/drawing/2014/main" id="{6C193FA2-85D0-4E80-0A83-01888106851D}"/>
              </a:ext>
            </a:extLst>
          </p:cNvPr>
          <p:cNvPicPr>
            <a:picLocks noChangeAspect="1"/>
          </p:cNvPicPr>
          <p:nvPr/>
        </p:nvPicPr>
        <p:blipFill>
          <a:blip r:embed="rId2"/>
          <a:stretch>
            <a:fillRect/>
          </a:stretch>
        </p:blipFill>
        <p:spPr>
          <a:xfrm>
            <a:off x="6401539" y="1005523"/>
            <a:ext cx="5673353" cy="2118776"/>
          </a:xfrm>
          <a:prstGeom prst="rect">
            <a:avLst/>
          </a:prstGeom>
        </p:spPr>
      </p:pic>
      <p:pic>
        <p:nvPicPr>
          <p:cNvPr id="7" name="Picture 6">
            <a:extLst>
              <a:ext uri="{FF2B5EF4-FFF2-40B4-BE49-F238E27FC236}">
                <a16:creationId xmlns:a16="http://schemas.microsoft.com/office/drawing/2014/main" id="{E1C7C957-A281-4F2E-3B23-0D54AC3FE4EF}"/>
              </a:ext>
            </a:extLst>
          </p:cNvPr>
          <p:cNvPicPr>
            <a:picLocks noChangeAspect="1"/>
          </p:cNvPicPr>
          <p:nvPr/>
        </p:nvPicPr>
        <p:blipFill>
          <a:blip r:embed="rId3"/>
          <a:stretch>
            <a:fillRect/>
          </a:stretch>
        </p:blipFill>
        <p:spPr>
          <a:xfrm>
            <a:off x="6744409" y="3648004"/>
            <a:ext cx="5161361" cy="1274192"/>
          </a:xfrm>
          <a:prstGeom prst="rect">
            <a:avLst/>
          </a:prstGeom>
        </p:spPr>
      </p:pic>
    </p:spTree>
    <p:extLst>
      <p:ext uri="{BB962C8B-B14F-4D97-AF65-F5344CB8AC3E}">
        <p14:creationId xmlns:p14="http://schemas.microsoft.com/office/powerpoint/2010/main" val="6231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1C02-C019-12BF-0EB7-C2874BC35AFD}"/>
              </a:ext>
            </a:extLst>
          </p:cNvPr>
          <p:cNvSpPr>
            <a:spLocks noGrp="1"/>
          </p:cNvSpPr>
          <p:nvPr>
            <p:ph type="title"/>
          </p:nvPr>
        </p:nvSpPr>
        <p:spPr>
          <a:xfrm>
            <a:off x="630936" y="640080"/>
            <a:ext cx="6110332" cy="1481328"/>
          </a:xfrm>
        </p:spPr>
        <p:txBody>
          <a:bodyPr anchor="b">
            <a:normAutofit fontScale="90000"/>
          </a:bodyPr>
          <a:lstStyle/>
          <a:p>
            <a:r>
              <a:rPr lang="en-IN" sz="5000" dirty="0"/>
              <a:t>Perceptron </a:t>
            </a:r>
            <a:br>
              <a:rPr lang="en-IN" sz="5000" dirty="0"/>
            </a:br>
            <a:r>
              <a:rPr lang="en-IN" sz="5000" dirty="0"/>
              <a:t>(Frank Rosenblatt 1957)</a:t>
            </a:r>
          </a:p>
        </p:txBody>
      </p:sp>
      <p:sp>
        <p:nvSpPr>
          <p:cNvPr id="3" name="Content Placeholder 2">
            <a:extLst>
              <a:ext uri="{FF2B5EF4-FFF2-40B4-BE49-F238E27FC236}">
                <a16:creationId xmlns:a16="http://schemas.microsoft.com/office/drawing/2014/main" id="{1C158559-B5BA-81D7-33C4-57F2977F34BA}"/>
              </a:ext>
            </a:extLst>
          </p:cNvPr>
          <p:cNvSpPr>
            <a:spLocks noGrp="1"/>
          </p:cNvSpPr>
          <p:nvPr>
            <p:ph idx="1"/>
          </p:nvPr>
        </p:nvSpPr>
        <p:spPr>
          <a:xfrm>
            <a:off x="643278" y="2638280"/>
            <a:ext cx="4818888" cy="3547872"/>
          </a:xfrm>
        </p:spPr>
        <p:txBody>
          <a:bodyPr anchor="t">
            <a:normAutofit fontScale="92500" lnSpcReduction="10000"/>
          </a:bodyPr>
          <a:lstStyle/>
          <a:p>
            <a:r>
              <a:rPr lang="en-IN" sz="2200" dirty="0"/>
              <a:t>Based on MP model</a:t>
            </a:r>
          </a:p>
          <a:p>
            <a:r>
              <a:rPr lang="en-IN" sz="2200" dirty="0"/>
              <a:t>Basic ANN model</a:t>
            </a:r>
          </a:p>
          <a:p>
            <a:r>
              <a:rPr lang="en-IN" sz="2200" dirty="0"/>
              <a:t>Algorithm for supervised learning for binary classifier</a:t>
            </a:r>
          </a:p>
          <a:p>
            <a:r>
              <a:rPr lang="en-IN" sz="2200" dirty="0"/>
              <a:t>Types: </a:t>
            </a:r>
            <a:r>
              <a:rPr lang="en-IN" sz="2200" i="1" dirty="0">
                <a:solidFill>
                  <a:srgbClr val="00B050"/>
                </a:solidFill>
              </a:rPr>
              <a:t>Single layer</a:t>
            </a:r>
            <a:r>
              <a:rPr lang="en-IN" sz="2200" i="1" dirty="0"/>
              <a:t> &amp; </a:t>
            </a:r>
            <a:r>
              <a:rPr lang="en-IN" sz="2200" i="1" dirty="0">
                <a:solidFill>
                  <a:srgbClr val="00B050"/>
                </a:solidFill>
              </a:rPr>
              <a:t>Multi layer</a:t>
            </a:r>
          </a:p>
          <a:p>
            <a:r>
              <a:rPr lang="en-IN" sz="2200" dirty="0"/>
              <a:t>Input values, weights, bias &amp; net sum</a:t>
            </a:r>
          </a:p>
          <a:p>
            <a:r>
              <a:rPr lang="en-IN" sz="2200" dirty="0"/>
              <a:t>Weights adjustable by </a:t>
            </a:r>
            <a:r>
              <a:rPr lang="en-IN" sz="2200" i="1" dirty="0">
                <a:solidFill>
                  <a:srgbClr val="FF0000"/>
                </a:solidFill>
              </a:rPr>
              <a:t>perceptron learning law.</a:t>
            </a:r>
          </a:p>
          <a:p>
            <a:r>
              <a:rPr lang="en-US" sz="2200" i="1" dirty="0">
                <a:solidFill>
                  <a:srgbClr val="00B0F0"/>
                </a:solidFill>
                <a:latin typeface="Garamond" panose="02020404030301010803" pitchFamily="18" charset="0"/>
              </a:rPr>
              <a:t>If the weight values converge, then the corresponding problem is said to be represented by the perceptron network.</a:t>
            </a:r>
            <a:endParaRPr lang="en-IN" sz="2200" i="1" dirty="0">
              <a:solidFill>
                <a:srgbClr val="00B0F0"/>
              </a:solidFill>
              <a:latin typeface="Garamond" panose="02020404030301010803" pitchFamily="18" charset="0"/>
            </a:endParaRPr>
          </a:p>
        </p:txBody>
      </p:sp>
      <p:pic>
        <p:nvPicPr>
          <p:cNvPr id="5" name="Picture 4">
            <a:extLst>
              <a:ext uri="{FF2B5EF4-FFF2-40B4-BE49-F238E27FC236}">
                <a16:creationId xmlns:a16="http://schemas.microsoft.com/office/drawing/2014/main" id="{3D067ED6-8E2D-F134-D910-1D7D762E5077}"/>
              </a:ext>
            </a:extLst>
          </p:cNvPr>
          <p:cNvPicPr>
            <a:picLocks noChangeAspect="1"/>
          </p:cNvPicPr>
          <p:nvPr/>
        </p:nvPicPr>
        <p:blipFill>
          <a:blip r:embed="rId2"/>
          <a:stretch>
            <a:fillRect/>
          </a:stretch>
        </p:blipFill>
        <p:spPr>
          <a:xfrm>
            <a:off x="6741268" y="274113"/>
            <a:ext cx="4726333" cy="2714612"/>
          </a:xfrm>
          <a:prstGeom prst="rect">
            <a:avLst/>
          </a:prstGeom>
        </p:spPr>
      </p:pic>
      <p:pic>
        <p:nvPicPr>
          <p:cNvPr id="7" name="Picture 6">
            <a:extLst>
              <a:ext uri="{FF2B5EF4-FFF2-40B4-BE49-F238E27FC236}">
                <a16:creationId xmlns:a16="http://schemas.microsoft.com/office/drawing/2014/main" id="{694CFDC1-75D4-25B4-171C-CEB312BC316E}"/>
              </a:ext>
            </a:extLst>
          </p:cNvPr>
          <p:cNvPicPr>
            <a:picLocks noChangeAspect="1"/>
          </p:cNvPicPr>
          <p:nvPr/>
        </p:nvPicPr>
        <p:blipFill>
          <a:blip r:embed="rId3"/>
          <a:stretch>
            <a:fillRect/>
          </a:stretch>
        </p:blipFill>
        <p:spPr>
          <a:xfrm>
            <a:off x="7023369" y="3344965"/>
            <a:ext cx="4162129" cy="904463"/>
          </a:xfrm>
          <a:prstGeom prst="rect">
            <a:avLst/>
          </a:prstGeom>
        </p:spPr>
      </p:pic>
    </p:spTree>
    <p:extLst>
      <p:ext uri="{BB962C8B-B14F-4D97-AF65-F5344CB8AC3E}">
        <p14:creationId xmlns:p14="http://schemas.microsoft.com/office/powerpoint/2010/main" val="3374801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3C533-995C-5B56-E852-053C3F711B04}"/>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400" kern="1200" dirty="0">
                <a:solidFill>
                  <a:schemeClr val="tx1"/>
                </a:solidFill>
                <a:latin typeface="+mj-lt"/>
                <a:ea typeface="+mj-ea"/>
                <a:cs typeface="+mj-cs"/>
              </a:rPr>
              <a:t>Single Layer Perceptron : Working </a:t>
            </a:r>
            <a:r>
              <a:rPr lang="en-US" sz="3400" dirty="0"/>
              <a:t>algorithm</a:t>
            </a:r>
            <a:endParaRPr lang="en-US" sz="3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EB8B9640-CD33-F7E2-1F74-888EC41268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a:t>Major aim – Linearly separate objects with binary outcomes.</a:t>
            </a:r>
          </a:p>
          <a:p>
            <a:pPr marL="285750" indent="-228600">
              <a:lnSpc>
                <a:spcPct val="90000"/>
              </a:lnSpc>
              <a:spcAft>
                <a:spcPts val="600"/>
              </a:spcAft>
              <a:buFont typeface="Arial" panose="020B0604020202020204" pitchFamily="34" charset="0"/>
              <a:buChar char="•"/>
            </a:pPr>
            <a:r>
              <a:rPr lang="en-US" sz="2200"/>
              <a:t>Can only learn linearly separate patterns.</a:t>
            </a:r>
          </a:p>
          <a:p>
            <a:pPr marL="285750" indent="-228600">
              <a:lnSpc>
                <a:spcPct val="90000"/>
              </a:lnSpc>
              <a:spcAft>
                <a:spcPts val="600"/>
              </a:spcAft>
              <a:buFont typeface="Arial" panose="020B0604020202020204" pitchFamily="34" charset="0"/>
              <a:buChar char="•"/>
            </a:pPr>
            <a:r>
              <a:rPr lang="en-US" sz="2200"/>
              <a:t>Linear regression</a:t>
            </a:r>
          </a:p>
        </p:txBody>
      </p:sp>
      <p:pic>
        <p:nvPicPr>
          <p:cNvPr id="5" name="Picture 4">
            <a:extLst>
              <a:ext uri="{FF2B5EF4-FFF2-40B4-BE49-F238E27FC236}">
                <a16:creationId xmlns:a16="http://schemas.microsoft.com/office/drawing/2014/main" id="{6E3F3669-1F99-FB7F-62DD-87C4A207F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147" y="640080"/>
            <a:ext cx="3276980" cy="557784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631CD8-C802-4468-8192-03B2AC8CC0FD}"/>
                  </a:ext>
                </a:extLst>
              </p:cNvPr>
              <p:cNvSpPr txBox="1"/>
              <p:nvPr/>
            </p:nvSpPr>
            <p:spPr>
              <a:xfrm>
                <a:off x="4372403" y="5247281"/>
                <a:ext cx="20637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𝜔</m:t>
                          </m:r>
                        </m:e>
                        <m:sub>
                          <m:r>
                            <a:rPr lang="en-IN" i="1">
                              <a:latin typeface="Cambria Math" panose="02040503050406030204" pitchFamily="18" charset="0"/>
                            </a:rPr>
                            <m:t>𝑛𝑒𝑤</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𝜔</m:t>
                          </m:r>
                        </m:e>
                        <m:sub>
                          <m:r>
                            <m:rPr>
                              <m:sty m:val="p"/>
                            </m:rPr>
                            <a:rPr lang="en-IN" b="0" i="0" smtClean="0">
                              <a:latin typeface="Cambria Math" panose="02040503050406030204" pitchFamily="18" charset="0"/>
                            </a:rPr>
                            <m:t>o</m:t>
                          </m:r>
                          <m:r>
                            <a:rPr lang="en-IN" i="1">
                              <a:latin typeface="Cambria Math" panose="02040503050406030204" pitchFamily="18" charset="0"/>
                            </a:rPr>
                            <m:t>𝑙𝑑</m:t>
                          </m:r>
                        </m:sub>
                      </m:sSub>
                      <m:r>
                        <a:rPr lang="en-IN" i="0">
                          <a:latin typeface="Cambria Math" panose="02040503050406030204" pitchFamily="18" charset="0"/>
                        </a:rPr>
                        <m:t>+</m:t>
                      </m:r>
                      <m:r>
                        <a:rPr lang="en-IN" i="1">
                          <a:latin typeface="Cambria Math" panose="02040503050406030204" pitchFamily="18" charset="0"/>
                        </a:rPr>
                        <m:t>𝜂</m:t>
                      </m:r>
                      <m:r>
                        <a:rPr lang="en-IN" b="0" i="1" smtClean="0">
                          <a:latin typeface="Cambria Math" panose="02040503050406030204" pitchFamily="18" charset="0"/>
                        </a:rPr>
                        <m:t>𝑑</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𝑖</m:t>
                          </m:r>
                        </m:sub>
                      </m:sSub>
                    </m:oMath>
                  </m:oMathPara>
                </a14:m>
                <a:endParaRPr lang="en-IN" dirty="0"/>
              </a:p>
            </p:txBody>
          </p:sp>
        </mc:Choice>
        <mc:Fallback xmlns="">
          <p:sp>
            <p:nvSpPr>
              <p:cNvPr id="6" name="TextBox 5">
                <a:extLst>
                  <a:ext uri="{FF2B5EF4-FFF2-40B4-BE49-F238E27FC236}">
                    <a16:creationId xmlns:a16="http://schemas.microsoft.com/office/drawing/2014/main" id="{C7631CD8-C802-4468-8192-03B2AC8CC0FD}"/>
                  </a:ext>
                </a:extLst>
              </p:cNvPr>
              <p:cNvSpPr txBox="1">
                <a:spLocks noRot="1" noChangeAspect="1" noMove="1" noResize="1" noEditPoints="1" noAdjustHandles="1" noChangeArrowheads="1" noChangeShapeType="1" noTextEdit="1"/>
              </p:cNvSpPr>
              <p:nvPr/>
            </p:nvSpPr>
            <p:spPr>
              <a:xfrm>
                <a:off x="4372403" y="5247281"/>
                <a:ext cx="2063706" cy="276999"/>
              </a:xfrm>
              <a:prstGeom prst="rect">
                <a:avLst/>
              </a:prstGeom>
              <a:blipFill>
                <a:blip r:embed="rId4"/>
                <a:stretch>
                  <a:fillRect l="-1180" r="-885"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69FED2-EFA9-1C69-6D0C-7A47A656B372}"/>
                  </a:ext>
                </a:extLst>
              </p:cNvPr>
              <p:cNvSpPr txBox="1"/>
              <p:nvPr/>
            </p:nvSpPr>
            <p:spPr>
              <a:xfrm>
                <a:off x="4372403" y="5824673"/>
                <a:ext cx="17606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𝑏</m:t>
                          </m:r>
                        </m:e>
                        <m:sub>
                          <m:r>
                            <a:rPr lang="en-IN" i="1">
                              <a:latin typeface="Cambria Math" panose="02040503050406030204" pitchFamily="18" charset="0"/>
                            </a:rPr>
                            <m:t>𝑛𝑒𝑤</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𝑏</m:t>
                          </m:r>
                        </m:e>
                        <m:sub>
                          <m:r>
                            <a:rPr lang="en-IN" i="1">
                              <a:latin typeface="Cambria Math" panose="02040503050406030204" pitchFamily="18" charset="0"/>
                            </a:rPr>
                            <m:t>𝑜𝑙𝑑</m:t>
                          </m:r>
                        </m:sub>
                      </m:sSub>
                      <m:r>
                        <a:rPr lang="en-IN" i="0">
                          <a:latin typeface="Cambria Math" panose="02040503050406030204" pitchFamily="18" charset="0"/>
                        </a:rPr>
                        <m:t>+</m:t>
                      </m:r>
                      <m:r>
                        <a:rPr lang="en-IN" i="1">
                          <a:latin typeface="Cambria Math" panose="02040503050406030204" pitchFamily="18" charset="0"/>
                        </a:rPr>
                        <m:t>𝜂</m:t>
                      </m:r>
                      <m:r>
                        <a:rPr lang="en-IN" b="0" i="1" smtClean="0">
                          <a:latin typeface="Cambria Math" panose="02040503050406030204" pitchFamily="18" charset="0"/>
                        </a:rPr>
                        <m:t>𝑑</m:t>
                      </m:r>
                    </m:oMath>
                  </m:oMathPara>
                </a14:m>
                <a:endParaRPr lang="en-IN" dirty="0"/>
              </a:p>
            </p:txBody>
          </p:sp>
        </mc:Choice>
        <mc:Fallback xmlns="">
          <p:sp>
            <p:nvSpPr>
              <p:cNvPr id="7" name="TextBox 6">
                <a:extLst>
                  <a:ext uri="{FF2B5EF4-FFF2-40B4-BE49-F238E27FC236}">
                    <a16:creationId xmlns:a16="http://schemas.microsoft.com/office/drawing/2014/main" id="{2569FED2-EFA9-1C69-6D0C-7A47A656B372}"/>
                  </a:ext>
                </a:extLst>
              </p:cNvPr>
              <p:cNvSpPr txBox="1">
                <a:spLocks noRot="1" noChangeAspect="1" noMove="1" noResize="1" noEditPoints="1" noAdjustHandles="1" noChangeArrowheads="1" noChangeShapeType="1" noTextEdit="1"/>
              </p:cNvSpPr>
              <p:nvPr/>
            </p:nvSpPr>
            <p:spPr>
              <a:xfrm>
                <a:off x="4372403" y="5824673"/>
                <a:ext cx="1760675" cy="276999"/>
              </a:xfrm>
              <a:prstGeom prst="rect">
                <a:avLst/>
              </a:prstGeom>
              <a:blipFill>
                <a:blip r:embed="rId5"/>
                <a:stretch>
                  <a:fillRect l="-2768" r="-2768" b="-23913"/>
                </a:stretch>
              </a:blipFill>
            </p:spPr>
            <p:txBody>
              <a:bodyPr/>
              <a:lstStyle/>
              <a:p>
                <a:r>
                  <a:rPr lang="en-IN">
                    <a:noFill/>
                  </a:rPr>
                  <a:t> </a:t>
                </a:r>
              </a:p>
            </p:txBody>
          </p:sp>
        </mc:Fallback>
      </mc:AlternateContent>
      <p:sp>
        <p:nvSpPr>
          <p:cNvPr id="3" name="Rectangle 2">
            <a:extLst>
              <a:ext uri="{FF2B5EF4-FFF2-40B4-BE49-F238E27FC236}">
                <a16:creationId xmlns:a16="http://schemas.microsoft.com/office/drawing/2014/main" id="{C53940BD-53AB-E96F-4E8C-FDC605AF42DE}"/>
              </a:ext>
            </a:extLst>
          </p:cNvPr>
          <p:cNvSpPr/>
          <p:nvPr/>
        </p:nvSpPr>
        <p:spPr>
          <a:xfrm>
            <a:off x="4163631" y="5028108"/>
            <a:ext cx="2510546" cy="13103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DD260DA-C5E0-AB96-892C-4DDF5DF88B9C}"/>
              </a:ext>
            </a:extLst>
          </p:cNvPr>
          <p:cNvSpPr txBox="1"/>
          <p:nvPr/>
        </p:nvSpPr>
        <p:spPr>
          <a:xfrm>
            <a:off x="4363432" y="4663662"/>
            <a:ext cx="2510545" cy="369332"/>
          </a:xfrm>
          <a:prstGeom prst="rect">
            <a:avLst/>
          </a:prstGeom>
          <a:noFill/>
        </p:spPr>
        <p:txBody>
          <a:bodyPr wrap="square" rtlCol="0">
            <a:spAutoFit/>
          </a:bodyPr>
          <a:lstStyle/>
          <a:p>
            <a:r>
              <a:rPr lang="en-IN" dirty="0"/>
              <a:t>Weight updating rule</a:t>
            </a:r>
          </a:p>
        </p:txBody>
      </p:sp>
    </p:spTree>
    <p:extLst>
      <p:ext uri="{BB962C8B-B14F-4D97-AF65-F5344CB8AC3E}">
        <p14:creationId xmlns:p14="http://schemas.microsoft.com/office/powerpoint/2010/main" val="3623972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0826E0-2662-BA1A-42B9-80877BB6437F}"/>
              </a:ext>
            </a:extLst>
          </p:cNvPr>
          <p:cNvSpPr>
            <a:spLocks noGrp="1"/>
          </p:cNvSpPr>
          <p:nvPr>
            <p:ph type="sldNum" sz="quarter" idx="12"/>
          </p:nvPr>
        </p:nvSpPr>
        <p:spPr/>
        <p:txBody>
          <a:bodyPr/>
          <a:lstStyle/>
          <a:p>
            <a:fld id="{ABBB5C4C-2618-4A1F-8928-301AA92D01EC}" type="slidenum">
              <a:rPr lang="en-IN" smtClean="0"/>
              <a:t>59</a:t>
            </a:fld>
            <a:endParaRPr lang="en-IN"/>
          </a:p>
        </p:txBody>
      </p:sp>
      <p:sp>
        <p:nvSpPr>
          <p:cNvPr id="3" name="Rectangle 2">
            <a:extLst>
              <a:ext uri="{FF2B5EF4-FFF2-40B4-BE49-F238E27FC236}">
                <a16:creationId xmlns:a16="http://schemas.microsoft.com/office/drawing/2014/main" id="{EA30EE16-11D2-C2A5-58BB-74FF0C6A29C0}"/>
              </a:ext>
            </a:extLst>
          </p:cNvPr>
          <p:cNvSpPr txBox="1">
            <a:spLocks noChangeArrowheads="1"/>
          </p:cNvSpPr>
          <p:nvPr/>
        </p:nvSpPr>
        <p:spPr>
          <a:xfrm>
            <a:off x="685799" y="609600"/>
            <a:ext cx="11024419"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Topologies of Neural Networks</a:t>
            </a:r>
          </a:p>
        </p:txBody>
      </p:sp>
      <p:grpSp>
        <p:nvGrpSpPr>
          <p:cNvPr id="114" name="Group 6">
            <a:extLst>
              <a:ext uri="{FF2B5EF4-FFF2-40B4-BE49-F238E27FC236}">
                <a16:creationId xmlns:a16="http://schemas.microsoft.com/office/drawing/2014/main" id="{AC7D1D6E-450A-1E19-4C16-A876E251B6E2}"/>
              </a:ext>
            </a:extLst>
          </p:cNvPr>
          <p:cNvGrpSpPr>
            <a:grpSpLocks/>
          </p:cNvGrpSpPr>
          <p:nvPr/>
        </p:nvGrpSpPr>
        <p:grpSpPr bwMode="auto">
          <a:xfrm>
            <a:off x="381000" y="1930400"/>
            <a:ext cx="2378920" cy="2144620"/>
            <a:chOff x="1392" y="1344"/>
            <a:chExt cx="2208" cy="1920"/>
          </a:xfrm>
        </p:grpSpPr>
        <p:sp>
          <p:nvSpPr>
            <p:cNvPr id="115" name="Oval 7">
              <a:extLst>
                <a:ext uri="{FF2B5EF4-FFF2-40B4-BE49-F238E27FC236}">
                  <a16:creationId xmlns:a16="http://schemas.microsoft.com/office/drawing/2014/main" id="{598C4180-FA1E-E6CD-0328-82FFBB116313}"/>
                </a:ext>
              </a:extLst>
            </p:cNvPr>
            <p:cNvSpPr>
              <a:spLocks noChangeArrowheads="1"/>
            </p:cNvSpPr>
            <p:nvPr/>
          </p:nvSpPr>
          <p:spPr bwMode="auto">
            <a:xfrm>
              <a:off x="2496" y="1344"/>
              <a:ext cx="336" cy="33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6" name="Oval 8">
              <a:extLst>
                <a:ext uri="{FF2B5EF4-FFF2-40B4-BE49-F238E27FC236}">
                  <a16:creationId xmlns:a16="http://schemas.microsoft.com/office/drawing/2014/main" id="{CEBD6CD5-12EC-DC16-B55F-5B4E9952BF20}"/>
                </a:ext>
              </a:extLst>
            </p:cNvPr>
            <p:cNvSpPr>
              <a:spLocks noChangeArrowheads="1"/>
            </p:cNvSpPr>
            <p:nvPr/>
          </p:nvSpPr>
          <p:spPr bwMode="auto">
            <a:xfrm>
              <a:off x="2496" y="2928"/>
              <a:ext cx="336" cy="336"/>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7" name="Oval 9">
              <a:extLst>
                <a:ext uri="{FF2B5EF4-FFF2-40B4-BE49-F238E27FC236}">
                  <a16:creationId xmlns:a16="http://schemas.microsoft.com/office/drawing/2014/main" id="{D40ED9D5-FF64-ADF2-1765-D2A135D2F313}"/>
                </a:ext>
              </a:extLst>
            </p:cNvPr>
            <p:cNvSpPr>
              <a:spLocks noChangeArrowheads="1"/>
            </p:cNvSpPr>
            <p:nvPr/>
          </p:nvSpPr>
          <p:spPr bwMode="auto">
            <a:xfrm>
              <a:off x="2496" y="2400"/>
              <a:ext cx="336" cy="3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8" name="Oval 10">
              <a:extLst>
                <a:ext uri="{FF2B5EF4-FFF2-40B4-BE49-F238E27FC236}">
                  <a16:creationId xmlns:a16="http://schemas.microsoft.com/office/drawing/2014/main" id="{2EFB8177-6409-15C3-7CEC-482AE0D4562A}"/>
                </a:ext>
              </a:extLst>
            </p:cNvPr>
            <p:cNvSpPr>
              <a:spLocks noChangeArrowheads="1"/>
            </p:cNvSpPr>
            <p:nvPr/>
          </p:nvSpPr>
          <p:spPr bwMode="auto">
            <a:xfrm>
              <a:off x="2496" y="1872"/>
              <a:ext cx="336" cy="3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 name="Oval 11">
              <a:extLst>
                <a:ext uri="{FF2B5EF4-FFF2-40B4-BE49-F238E27FC236}">
                  <a16:creationId xmlns:a16="http://schemas.microsoft.com/office/drawing/2014/main" id="{37FDB94E-AF54-6D29-A37D-8395337A0730}"/>
                </a:ext>
              </a:extLst>
            </p:cNvPr>
            <p:cNvSpPr>
              <a:spLocks noChangeArrowheads="1"/>
            </p:cNvSpPr>
            <p:nvPr/>
          </p:nvSpPr>
          <p:spPr bwMode="auto">
            <a:xfrm>
              <a:off x="1392" y="148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0" name="Oval 12">
              <a:extLst>
                <a:ext uri="{FF2B5EF4-FFF2-40B4-BE49-F238E27FC236}">
                  <a16:creationId xmlns:a16="http://schemas.microsoft.com/office/drawing/2014/main" id="{D894A637-9795-6A9F-47F6-1859847BADA7}"/>
                </a:ext>
              </a:extLst>
            </p:cNvPr>
            <p:cNvSpPr>
              <a:spLocks noChangeArrowheads="1"/>
            </p:cNvSpPr>
            <p:nvPr/>
          </p:nvSpPr>
          <p:spPr bwMode="auto">
            <a:xfrm>
              <a:off x="1392" y="196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1" name="Oval 13">
              <a:extLst>
                <a:ext uri="{FF2B5EF4-FFF2-40B4-BE49-F238E27FC236}">
                  <a16:creationId xmlns:a16="http://schemas.microsoft.com/office/drawing/2014/main" id="{8A44F3D9-F93F-E292-A6EA-284F786BDDD4}"/>
                </a:ext>
              </a:extLst>
            </p:cNvPr>
            <p:cNvSpPr>
              <a:spLocks noChangeArrowheads="1"/>
            </p:cNvSpPr>
            <p:nvPr/>
          </p:nvSpPr>
          <p:spPr bwMode="auto">
            <a:xfrm>
              <a:off x="1392" y="249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2" name="Oval 14">
              <a:extLst>
                <a:ext uri="{FF2B5EF4-FFF2-40B4-BE49-F238E27FC236}">
                  <a16:creationId xmlns:a16="http://schemas.microsoft.com/office/drawing/2014/main" id="{E904CDC9-3999-341E-CC80-A65B7EBEAF70}"/>
                </a:ext>
              </a:extLst>
            </p:cNvPr>
            <p:cNvSpPr>
              <a:spLocks noChangeArrowheads="1"/>
            </p:cNvSpPr>
            <p:nvPr/>
          </p:nvSpPr>
          <p:spPr bwMode="auto">
            <a:xfrm>
              <a:off x="1392" y="302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 name="Line 15">
              <a:extLst>
                <a:ext uri="{FF2B5EF4-FFF2-40B4-BE49-F238E27FC236}">
                  <a16:creationId xmlns:a16="http://schemas.microsoft.com/office/drawing/2014/main" id="{230ED30F-523E-5C0E-54D4-0DC55F2A1346}"/>
                </a:ext>
              </a:extLst>
            </p:cNvPr>
            <p:cNvSpPr>
              <a:spLocks noChangeShapeType="1"/>
            </p:cNvSpPr>
            <p:nvPr/>
          </p:nvSpPr>
          <p:spPr bwMode="auto">
            <a:xfrm>
              <a:off x="1488" y="1536"/>
              <a:ext cx="10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4" name="Line 16">
              <a:extLst>
                <a:ext uri="{FF2B5EF4-FFF2-40B4-BE49-F238E27FC236}">
                  <a16:creationId xmlns:a16="http://schemas.microsoft.com/office/drawing/2014/main" id="{5B65880B-D6A9-0A1A-0E80-92BDF1BE55E0}"/>
                </a:ext>
              </a:extLst>
            </p:cNvPr>
            <p:cNvSpPr>
              <a:spLocks noChangeShapeType="1"/>
            </p:cNvSpPr>
            <p:nvPr/>
          </p:nvSpPr>
          <p:spPr bwMode="auto">
            <a:xfrm>
              <a:off x="1488" y="1536"/>
              <a:ext cx="100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5" name="Line 17">
              <a:extLst>
                <a:ext uri="{FF2B5EF4-FFF2-40B4-BE49-F238E27FC236}">
                  <a16:creationId xmlns:a16="http://schemas.microsoft.com/office/drawing/2014/main" id="{078855C6-66B9-2C09-8843-E0779686D39F}"/>
                </a:ext>
              </a:extLst>
            </p:cNvPr>
            <p:cNvSpPr>
              <a:spLocks noChangeShapeType="1"/>
            </p:cNvSpPr>
            <p:nvPr/>
          </p:nvSpPr>
          <p:spPr bwMode="auto">
            <a:xfrm>
              <a:off x="1488" y="1536"/>
              <a:ext cx="1008" cy="10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6" name="Line 18">
              <a:extLst>
                <a:ext uri="{FF2B5EF4-FFF2-40B4-BE49-F238E27FC236}">
                  <a16:creationId xmlns:a16="http://schemas.microsoft.com/office/drawing/2014/main" id="{C4B01C28-8793-E715-E535-EB43DFBDC399}"/>
                </a:ext>
              </a:extLst>
            </p:cNvPr>
            <p:cNvSpPr>
              <a:spLocks noChangeShapeType="1"/>
            </p:cNvSpPr>
            <p:nvPr/>
          </p:nvSpPr>
          <p:spPr bwMode="auto">
            <a:xfrm>
              <a:off x="1488" y="1536"/>
              <a:ext cx="1008" cy="15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7" name="Line 19">
              <a:extLst>
                <a:ext uri="{FF2B5EF4-FFF2-40B4-BE49-F238E27FC236}">
                  <a16:creationId xmlns:a16="http://schemas.microsoft.com/office/drawing/2014/main" id="{78A2817E-F5F0-2CF5-2246-9A06C65FF4E5}"/>
                </a:ext>
              </a:extLst>
            </p:cNvPr>
            <p:cNvSpPr>
              <a:spLocks noChangeShapeType="1"/>
            </p:cNvSpPr>
            <p:nvPr/>
          </p:nvSpPr>
          <p:spPr bwMode="auto">
            <a:xfrm flipV="1">
              <a:off x="1488" y="1536"/>
              <a:ext cx="100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8" name="Line 20">
              <a:extLst>
                <a:ext uri="{FF2B5EF4-FFF2-40B4-BE49-F238E27FC236}">
                  <a16:creationId xmlns:a16="http://schemas.microsoft.com/office/drawing/2014/main" id="{8F4657CB-2C3E-A2E6-0993-CDA65A32C375}"/>
                </a:ext>
              </a:extLst>
            </p:cNvPr>
            <p:cNvSpPr>
              <a:spLocks noChangeShapeType="1"/>
            </p:cNvSpPr>
            <p:nvPr/>
          </p:nvSpPr>
          <p:spPr bwMode="auto">
            <a:xfrm>
              <a:off x="1488" y="2016"/>
              <a:ext cx="10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9" name="Line 21">
              <a:extLst>
                <a:ext uri="{FF2B5EF4-FFF2-40B4-BE49-F238E27FC236}">
                  <a16:creationId xmlns:a16="http://schemas.microsoft.com/office/drawing/2014/main" id="{D091C840-E1D4-2DAD-F8D1-54EEF630908F}"/>
                </a:ext>
              </a:extLst>
            </p:cNvPr>
            <p:cNvSpPr>
              <a:spLocks noChangeShapeType="1"/>
            </p:cNvSpPr>
            <p:nvPr/>
          </p:nvSpPr>
          <p:spPr bwMode="auto">
            <a:xfrm>
              <a:off x="1488" y="2016"/>
              <a:ext cx="1008"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0" name="Line 22">
              <a:extLst>
                <a:ext uri="{FF2B5EF4-FFF2-40B4-BE49-F238E27FC236}">
                  <a16:creationId xmlns:a16="http://schemas.microsoft.com/office/drawing/2014/main" id="{306AD0C3-787A-AA19-3721-57867F855379}"/>
                </a:ext>
              </a:extLst>
            </p:cNvPr>
            <p:cNvSpPr>
              <a:spLocks noChangeShapeType="1"/>
            </p:cNvSpPr>
            <p:nvPr/>
          </p:nvSpPr>
          <p:spPr bwMode="auto">
            <a:xfrm>
              <a:off x="1488" y="2016"/>
              <a:ext cx="1008" cy="11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1" name="Line 23">
              <a:extLst>
                <a:ext uri="{FF2B5EF4-FFF2-40B4-BE49-F238E27FC236}">
                  <a16:creationId xmlns:a16="http://schemas.microsoft.com/office/drawing/2014/main" id="{7F1658FE-13CF-ABE9-9CF2-127BEC2A077A}"/>
                </a:ext>
              </a:extLst>
            </p:cNvPr>
            <p:cNvSpPr>
              <a:spLocks noChangeShapeType="1"/>
            </p:cNvSpPr>
            <p:nvPr/>
          </p:nvSpPr>
          <p:spPr bwMode="auto">
            <a:xfrm flipV="1">
              <a:off x="1488" y="1536"/>
              <a:ext cx="1008" cy="10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2" name="Line 24">
              <a:extLst>
                <a:ext uri="{FF2B5EF4-FFF2-40B4-BE49-F238E27FC236}">
                  <a16:creationId xmlns:a16="http://schemas.microsoft.com/office/drawing/2014/main" id="{0A7B7182-D032-60FD-4C44-DBAB93017F68}"/>
                </a:ext>
              </a:extLst>
            </p:cNvPr>
            <p:cNvSpPr>
              <a:spLocks noChangeShapeType="1"/>
            </p:cNvSpPr>
            <p:nvPr/>
          </p:nvSpPr>
          <p:spPr bwMode="auto">
            <a:xfrm flipV="1">
              <a:off x="1488" y="2064"/>
              <a:ext cx="100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3" name="Line 25">
              <a:extLst>
                <a:ext uri="{FF2B5EF4-FFF2-40B4-BE49-F238E27FC236}">
                  <a16:creationId xmlns:a16="http://schemas.microsoft.com/office/drawing/2014/main" id="{E80CA2BC-FBDE-52B2-0DF3-48803635A374}"/>
                </a:ext>
              </a:extLst>
            </p:cNvPr>
            <p:cNvSpPr>
              <a:spLocks noChangeShapeType="1"/>
            </p:cNvSpPr>
            <p:nvPr/>
          </p:nvSpPr>
          <p:spPr bwMode="auto">
            <a:xfrm>
              <a:off x="1488" y="2544"/>
              <a:ext cx="105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4" name="Line 26">
              <a:extLst>
                <a:ext uri="{FF2B5EF4-FFF2-40B4-BE49-F238E27FC236}">
                  <a16:creationId xmlns:a16="http://schemas.microsoft.com/office/drawing/2014/main" id="{47A911F1-35B6-66C3-2981-9ED176E14835}"/>
                </a:ext>
              </a:extLst>
            </p:cNvPr>
            <p:cNvSpPr>
              <a:spLocks noChangeShapeType="1"/>
            </p:cNvSpPr>
            <p:nvPr/>
          </p:nvSpPr>
          <p:spPr bwMode="auto">
            <a:xfrm>
              <a:off x="1488" y="2544"/>
              <a:ext cx="1008"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5" name="Line 27">
              <a:extLst>
                <a:ext uri="{FF2B5EF4-FFF2-40B4-BE49-F238E27FC236}">
                  <a16:creationId xmlns:a16="http://schemas.microsoft.com/office/drawing/2014/main" id="{778E070D-F196-99E5-89F3-B536033E651E}"/>
                </a:ext>
              </a:extLst>
            </p:cNvPr>
            <p:cNvSpPr>
              <a:spLocks noChangeShapeType="1"/>
            </p:cNvSpPr>
            <p:nvPr/>
          </p:nvSpPr>
          <p:spPr bwMode="auto">
            <a:xfrm flipV="1">
              <a:off x="1488" y="1536"/>
              <a:ext cx="1008" cy="15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6" name="Line 28">
              <a:extLst>
                <a:ext uri="{FF2B5EF4-FFF2-40B4-BE49-F238E27FC236}">
                  <a16:creationId xmlns:a16="http://schemas.microsoft.com/office/drawing/2014/main" id="{4648F548-56C5-3AA7-4610-DBD4CC5A6578}"/>
                </a:ext>
              </a:extLst>
            </p:cNvPr>
            <p:cNvSpPr>
              <a:spLocks noChangeShapeType="1"/>
            </p:cNvSpPr>
            <p:nvPr/>
          </p:nvSpPr>
          <p:spPr bwMode="auto">
            <a:xfrm flipV="1">
              <a:off x="1488" y="2112"/>
              <a:ext cx="1008"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7" name="Line 29">
              <a:extLst>
                <a:ext uri="{FF2B5EF4-FFF2-40B4-BE49-F238E27FC236}">
                  <a16:creationId xmlns:a16="http://schemas.microsoft.com/office/drawing/2014/main" id="{33269D85-9FC5-7F1F-E55E-9B8A5C160E54}"/>
                </a:ext>
              </a:extLst>
            </p:cNvPr>
            <p:cNvSpPr>
              <a:spLocks noChangeShapeType="1"/>
            </p:cNvSpPr>
            <p:nvPr/>
          </p:nvSpPr>
          <p:spPr bwMode="auto">
            <a:xfrm flipV="1">
              <a:off x="1488" y="2592"/>
              <a:ext cx="100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8" name="Line 30">
              <a:extLst>
                <a:ext uri="{FF2B5EF4-FFF2-40B4-BE49-F238E27FC236}">
                  <a16:creationId xmlns:a16="http://schemas.microsoft.com/office/drawing/2014/main" id="{07B9FA7B-89F2-B460-8A4D-C52CDB3EA7AA}"/>
                </a:ext>
              </a:extLst>
            </p:cNvPr>
            <p:cNvSpPr>
              <a:spLocks noChangeShapeType="1"/>
            </p:cNvSpPr>
            <p:nvPr/>
          </p:nvSpPr>
          <p:spPr bwMode="auto">
            <a:xfrm>
              <a:off x="1488" y="3072"/>
              <a:ext cx="100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9" name="Line 31">
              <a:extLst>
                <a:ext uri="{FF2B5EF4-FFF2-40B4-BE49-F238E27FC236}">
                  <a16:creationId xmlns:a16="http://schemas.microsoft.com/office/drawing/2014/main" id="{863A9CC4-8464-689C-C566-777723E3E24C}"/>
                </a:ext>
              </a:extLst>
            </p:cNvPr>
            <p:cNvSpPr>
              <a:spLocks noChangeShapeType="1"/>
            </p:cNvSpPr>
            <p:nvPr/>
          </p:nvSpPr>
          <p:spPr bwMode="auto">
            <a:xfrm>
              <a:off x="2832" y="1536"/>
              <a:ext cx="7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0" name="Line 32">
              <a:extLst>
                <a:ext uri="{FF2B5EF4-FFF2-40B4-BE49-F238E27FC236}">
                  <a16:creationId xmlns:a16="http://schemas.microsoft.com/office/drawing/2014/main" id="{87A24F56-71A2-A9E6-1F7C-C6853BD0DF06}"/>
                </a:ext>
              </a:extLst>
            </p:cNvPr>
            <p:cNvSpPr>
              <a:spLocks noChangeShapeType="1"/>
            </p:cNvSpPr>
            <p:nvPr/>
          </p:nvSpPr>
          <p:spPr bwMode="auto">
            <a:xfrm>
              <a:off x="2832" y="2064"/>
              <a:ext cx="7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1" name="Line 33">
              <a:extLst>
                <a:ext uri="{FF2B5EF4-FFF2-40B4-BE49-F238E27FC236}">
                  <a16:creationId xmlns:a16="http://schemas.microsoft.com/office/drawing/2014/main" id="{72BEA23D-7223-A392-480D-8B653C8D3E88}"/>
                </a:ext>
              </a:extLst>
            </p:cNvPr>
            <p:cNvSpPr>
              <a:spLocks noChangeShapeType="1"/>
            </p:cNvSpPr>
            <p:nvPr/>
          </p:nvSpPr>
          <p:spPr bwMode="auto">
            <a:xfrm>
              <a:off x="2832" y="2592"/>
              <a:ext cx="7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2" name="Line 34">
              <a:extLst>
                <a:ext uri="{FF2B5EF4-FFF2-40B4-BE49-F238E27FC236}">
                  <a16:creationId xmlns:a16="http://schemas.microsoft.com/office/drawing/2014/main" id="{50D27C78-3F8D-CDDB-4F34-0C88634D4BAE}"/>
                </a:ext>
              </a:extLst>
            </p:cNvPr>
            <p:cNvSpPr>
              <a:spLocks noChangeShapeType="1"/>
            </p:cNvSpPr>
            <p:nvPr/>
          </p:nvSpPr>
          <p:spPr bwMode="auto">
            <a:xfrm>
              <a:off x="2832" y="3120"/>
              <a:ext cx="7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43" name="Text Box 72">
            <a:extLst>
              <a:ext uri="{FF2B5EF4-FFF2-40B4-BE49-F238E27FC236}">
                <a16:creationId xmlns:a16="http://schemas.microsoft.com/office/drawing/2014/main" id="{BD69C6E9-5065-F231-4828-414B018FF24F}"/>
              </a:ext>
            </a:extLst>
          </p:cNvPr>
          <p:cNvSpPr txBox="1">
            <a:spLocks noChangeArrowheads="1"/>
          </p:cNvSpPr>
          <p:nvPr/>
        </p:nvSpPr>
        <p:spPr bwMode="auto">
          <a:xfrm>
            <a:off x="457200" y="4396712"/>
            <a:ext cx="23027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2400" b="1" dirty="0"/>
              <a:t>Multiple Inputs and Single Layer</a:t>
            </a:r>
          </a:p>
        </p:txBody>
      </p:sp>
      <p:grpSp>
        <p:nvGrpSpPr>
          <p:cNvPr id="166" name="Group 35">
            <a:extLst>
              <a:ext uri="{FF2B5EF4-FFF2-40B4-BE49-F238E27FC236}">
                <a16:creationId xmlns:a16="http://schemas.microsoft.com/office/drawing/2014/main" id="{4B38D290-AB3A-18F9-688F-76F226C467C8}"/>
              </a:ext>
            </a:extLst>
          </p:cNvPr>
          <p:cNvGrpSpPr>
            <a:grpSpLocks/>
          </p:cNvGrpSpPr>
          <p:nvPr/>
        </p:nvGrpSpPr>
        <p:grpSpPr bwMode="auto">
          <a:xfrm>
            <a:off x="3678661" y="2068783"/>
            <a:ext cx="3269029" cy="1988817"/>
            <a:chOff x="1392" y="1344"/>
            <a:chExt cx="3072" cy="1920"/>
          </a:xfrm>
        </p:grpSpPr>
        <p:sp>
          <p:nvSpPr>
            <p:cNvPr id="167" name="Oval 36">
              <a:extLst>
                <a:ext uri="{FF2B5EF4-FFF2-40B4-BE49-F238E27FC236}">
                  <a16:creationId xmlns:a16="http://schemas.microsoft.com/office/drawing/2014/main" id="{E658C62B-FD17-0B9E-E313-6D5E10558BCC}"/>
                </a:ext>
              </a:extLst>
            </p:cNvPr>
            <p:cNvSpPr>
              <a:spLocks noChangeArrowheads="1"/>
            </p:cNvSpPr>
            <p:nvPr/>
          </p:nvSpPr>
          <p:spPr bwMode="auto">
            <a:xfrm>
              <a:off x="2496" y="1344"/>
              <a:ext cx="336" cy="33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8" name="Oval 37">
              <a:extLst>
                <a:ext uri="{FF2B5EF4-FFF2-40B4-BE49-F238E27FC236}">
                  <a16:creationId xmlns:a16="http://schemas.microsoft.com/office/drawing/2014/main" id="{9C2CCA51-4927-C63E-7BA0-FA29F4675244}"/>
                </a:ext>
              </a:extLst>
            </p:cNvPr>
            <p:cNvSpPr>
              <a:spLocks noChangeArrowheads="1"/>
            </p:cNvSpPr>
            <p:nvPr/>
          </p:nvSpPr>
          <p:spPr bwMode="auto">
            <a:xfrm>
              <a:off x="2496" y="2928"/>
              <a:ext cx="336" cy="336"/>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9" name="Oval 38">
              <a:extLst>
                <a:ext uri="{FF2B5EF4-FFF2-40B4-BE49-F238E27FC236}">
                  <a16:creationId xmlns:a16="http://schemas.microsoft.com/office/drawing/2014/main" id="{08DF4D3E-883F-E5E2-7E9F-3A167062BEE3}"/>
                </a:ext>
              </a:extLst>
            </p:cNvPr>
            <p:cNvSpPr>
              <a:spLocks noChangeArrowheads="1"/>
            </p:cNvSpPr>
            <p:nvPr/>
          </p:nvSpPr>
          <p:spPr bwMode="auto">
            <a:xfrm>
              <a:off x="2496" y="2400"/>
              <a:ext cx="336" cy="3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0" name="Oval 39">
              <a:extLst>
                <a:ext uri="{FF2B5EF4-FFF2-40B4-BE49-F238E27FC236}">
                  <a16:creationId xmlns:a16="http://schemas.microsoft.com/office/drawing/2014/main" id="{6339830C-AB5E-3A7F-7C26-C199C57C8F72}"/>
                </a:ext>
              </a:extLst>
            </p:cNvPr>
            <p:cNvSpPr>
              <a:spLocks noChangeArrowheads="1"/>
            </p:cNvSpPr>
            <p:nvPr/>
          </p:nvSpPr>
          <p:spPr bwMode="auto">
            <a:xfrm>
              <a:off x="2496" y="1872"/>
              <a:ext cx="336" cy="3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1" name="Oval 40">
              <a:extLst>
                <a:ext uri="{FF2B5EF4-FFF2-40B4-BE49-F238E27FC236}">
                  <a16:creationId xmlns:a16="http://schemas.microsoft.com/office/drawing/2014/main" id="{3664D212-DD4C-1A12-39BD-5D32557EFEB4}"/>
                </a:ext>
              </a:extLst>
            </p:cNvPr>
            <p:cNvSpPr>
              <a:spLocks noChangeArrowheads="1"/>
            </p:cNvSpPr>
            <p:nvPr/>
          </p:nvSpPr>
          <p:spPr bwMode="auto">
            <a:xfrm>
              <a:off x="1392" y="148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2" name="Oval 41">
              <a:extLst>
                <a:ext uri="{FF2B5EF4-FFF2-40B4-BE49-F238E27FC236}">
                  <a16:creationId xmlns:a16="http://schemas.microsoft.com/office/drawing/2014/main" id="{146757F9-66D4-7322-48B1-2C42BB224207}"/>
                </a:ext>
              </a:extLst>
            </p:cNvPr>
            <p:cNvSpPr>
              <a:spLocks noChangeArrowheads="1"/>
            </p:cNvSpPr>
            <p:nvPr/>
          </p:nvSpPr>
          <p:spPr bwMode="auto">
            <a:xfrm>
              <a:off x="1392" y="196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3" name="Oval 42">
              <a:extLst>
                <a:ext uri="{FF2B5EF4-FFF2-40B4-BE49-F238E27FC236}">
                  <a16:creationId xmlns:a16="http://schemas.microsoft.com/office/drawing/2014/main" id="{4E4C42A4-5F94-BC94-D319-4327ACA1C0D6}"/>
                </a:ext>
              </a:extLst>
            </p:cNvPr>
            <p:cNvSpPr>
              <a:spLocks noChangeArrowheads="1"/>
            </p:cNvSpPr>
            <p:nvPr/>
          </p:nvSpPr>
          <p:spPr bwMode="auto">
            <a:xfrm>
              <a:off x="1392" y="249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 name="Oval 43">
              <a:extLst>
                <a:ext uri="{FF2B5EF4-FFF2-40B4-BE49-F238E27FC236}">
                  <a16:creationId xmlns:a16="http://schemas.microsoft.com/office/drawing/2014/main" id="{26407FA6-7DDE-A21F-73C0-E3E209603DF2}"/>
                </a:ext>
              </a:extLst>
            </p:cNvPr>
            <p:cNvSpPr>
              <a:spLocks noChangeArrowheads="1"/>
            </p:cNvSpPr>
            <p:nvPr/>
          </p:nvSpPr>
          <p:spPr bwMode="auto">
            <a:xfrm>
              <a:off x="1392" y="302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 name="Line 44">
              <a:extLst>
                <a:ext uri="{FF2B5EF4-FFF2-40B4-BE49-F238E27FC236}">
                  <a16:creationId xmlns:a16="http://schemas.microsoft.com/office/drawing/2014/main" id="{744B937C-9A22-EB64-443D-5B8A838C5781}"/>
                </a:ext>
              </a:extLst>
            </p:cNvPr>
            <p:cNvSpPr>
              <a:spLocks noChangeShapeType="1"/>
            </p:cNvSpPr>
            <p:nvPr/>
          </p:nvSpPr>
          <p:spPr bwMode="auto">
            <a:xfrm>
              <a:off x="1488" y="1536"/>
              <a:ext cx="10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 name="Line 45">
              <a:extLst>
                <a:ext uri="{FF2B5EF4-FFF2-40B4-BE49-F238E27FC236}">
                  <a16:creationId xmlns:a16="http://schemas.microsoft.com/office/drawing/2014/main" id="{B35471DC-337E-5919-DF7E-A9E31459800D}"/>
                </a:ext>
              </a:extLst>
            </p:cNvPr>
            <p:cNvSpPr>
              <a:spLocks noChangeShapeType="1"/>
            </p:cNvSpPr>
            <p:nvPr/>
          </p:nvSpPr>
          <p:spPr bwMode="auto">
            <a:xfrm>
              <a:off x="1488" y="1536"/>
              <a:ext cx="100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 name="Line 46">
              <a:extLst>
                <a:ext uri="{FF2B5EF4-FFF2-40B4-BE49-F238E27FC236}">
                  <a16:creationId xmlns:a16="http://schemas.microsoft.com/office/drawing/2014/main" id="{28B39987-B7AD-6576-2BF0-7D137EC48604}"/>
                </a:ext>
              </a:extLst>
            </p:cNvPr>
            <p:cNvSpPr>
              <a:spLocks noChangeShapeType="1"/>
            </p:cNvSpPr>
            <p:nvPr/>
          </p:nvSpPr>
          <p:spPr bwMode="auto">
            <a:xfrm>
              <a:off x="1488" y="1536"/>
              <a:ext cx="1008" cy="10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 name="Line 47">
              <a:extLst>
                <a:ext uri="{FF2B5EF4-FFF2-40B4-BE49-F238E27FC236}">
                  <a16:creationId xmlns:a16="http://schemas.microsoft.com/office/drawing/2014/main" id="{E7AABD2C-213C-37EF-53BD-95FC636AF9AC}"/>
                </a:ext>
              </a:extLst>
            </p:cNvPr>
            <p:cNvSpPr>
              <a:spLocks noChangeShapeType="1"/>
            </p:cNvSpPr>
            <p:nvPr/>
          </p:nvSpPr>
          <p:spPr bwMode="auto">
            <a:xfrm>
              <a:off x="1488" y="1536"/>
              <a:ext cx="1008" cy="15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 name="Line 48">
              <a:extLst>
                <a:ext uri="{FF2B5EF4-FFF2-40B4-BE49-F238E27FC236}">
                  <a16:creationId xmlns:a16="http://schemas.microsoft.com/office/drawing/2014/main" id="{9CF5FB5F-A8FD-9C22-A898-99F799EC3508}"/>
                </a:ext>
              </a:extLst>
            </p:cNvPr>
            <p:cNvSpPr>
              <a:spLocks noChangeShapeType="1"/>
            </p:cNvSpPr>
            <p:nvPr/>
          </p:nvSpPr>
          <p:spPr bwMode="auto">
            <a:xfrm flipV="1">
              <a:off x="1488" y="1536"/>
              <a:ext cx="100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 name="Line 49">
              <a:extLst>
                <a:ext uri="{FF2B5EF4-FFF2-40B4-BE49-F238E27FC236}">
                  <a16:creationId xmlns:a16="http://schemas.microsoft.com/office/drawing/2014/main" id="{E362B698-2C0F-D88A-60B2-73C3B677F7BF}"/>
                </a:ext>
              </a:extLst>
            </p:cNvPr>
            <p:cNvSpPr>
              <a:spLocks noChangeShapeType="1"/>
            </p:cNvSpPr>
            <p:nvPr/>
          </p:nvSpPr>
          <p:spPr bwMode="auto">
            <a:xfrm>
              <a:off x="1488" y="2016"/>
              <a:ext cx="10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1" name="Line 50">
              <a:extLst>
                <a:ext uri="{FF2B5EF4-FFF2-40B4-BE49-F238E27FC236}">
                  <a16:creationId xmlns:a16="http://schemas.microsoft.com/office/drawing/2014/main" id="{2902158A-CB12-4FFF-B957-5C86D1232060}"/>
                </a:ext>
              </a:extLst>
            </p:cNvPr>
            <p:cNvSpPr>
              <a:spLocks noChangeShapeType="1"/>
            </p:cNvSpPr>
            <p:nvPr/>
          </p:nvSpPr>
          <p:spPr bwMode="auto">
            <a:xfrm>
              <a:off x="1488" y="2016"/>
              <a:ext cx="1008"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2" name="Line 51">
              <a:extLst>
                <a:ext uri="{FF2B5EF4-FFF2-40B4-BE49-F238E27FC236}">
                  <a16:creationId xmlns:a16="http://schemas.microsoft.com/office/drawing/2014/main" id="{404433EC-B12B-55CA-1D6F-FDA78A40E5C5}"/>
                </a:ext>
              </a:extLst>
            </p:cNvPr>
            <p:cNvSpPr>
              <a:spLocks noChangeShapeType="1"/>
            </p:cNvSpPr>
            <p:nvPr/>
          </p:nvSpPr>
          <p:spPr bwMode="auto">
            <a:xfrm>
              <a:off x="1488" y="2016"/>
              <a:ext cx="1008" cy="11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3" name="Line 52">
              <a:extLst>
                <a:ext uri="{FF2B5EF4-FFF2-40B4-BE49-F238E27FC236}">
                  <a16:creationId xmlns:a16="http://schemas.microsoft.com/office/drawing/2014/main" id="{76C97843-B4E9-5A50-F8E6-105E457BB2D6}"/>
                </a:ext>
              </a:extLst>
            </p:cNvPr>
            <p:cNvSpPr>
              <a:spLocks noChangeShapeType="1"/>
            </p:cNvSpPr>
            <p:nvPr/>
          </p:nvSpPr>
          <p:spPr bwMode="auto">
            <a:xfrm flipV="1">
              <a:off x="1488" y="1536"/>
              <a:ext cx="1008" cy="10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4" name="Line 53">
              <a:extLst>
                <a:ext uri="{FF2B5EF4-FFF2-40B4-BE49-F238E27FC236}">
                  <a16:creationId xmlns:a16="http://schemas.microsoft.com/office/drawing/2014/main" id="{697F4019-3606-D10E-0A8C-F8C2CFEA260D}"/>
                </a:ext>
              </a:extLst>
            </p:cNvPr>
            <p:cNvSpPr>
              <a:spLocks noChangeShapeType="1"/>
            </p:cNvSpPr>
            <p:nvPr/>
          </p:nvSpPr>
          <p:spPr bwMode="auto">
            <a:xfrm flipV="1">
              <a:off x="1488" y="2064"/>
              <a:ext cx="100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5" name="Line 54">
              <a:extLst>
                <a:ext uri="{FF2B5EF4-FFF2-40B4-BE49-F238E27FC236}">
                  <a16:creationId xmlns:a16="http://schemas.microsoft.com/office/drawing/2014/main" id="{00257C08-72FC-C67D-DC0E-CCB1C7EA1147}"/>
                </a:ext>
              </a:extLst>
            </p:cNvPr>
            <p:cNvSpPr>
              <a:spLocks noChangeShapeType="1"/>
            </p:cNvSpPr>
            <p:nvPr/>
          </p:nvSpPr>
          <p:spPr bwMode="auto">
            <a:xfrm>
              <a:off x="1488" y="2544"/>
              <a:ext cx="105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6" name="Line 55">
              <a:extLst>
                <a:ext uri="{FF2B5EF4-FFF2-40B4-BE49-F238E27FC236}">
                  <a16:creationId xmlns:a16="http://schemas.microsoft.com/office/drawing/2014/main" id="{CB5D8048-BAE8-27A0-A609-CD2A15D1C89D}"/>
                </a:ext>
              </a:extLst>
            </p:cNvPr>
            <p:cNvSpPr>
              <a:spLocks noChangeShapeType="1"/>
            </p:cNvSpPr>
            <p:nvPr/>
          </p:nvSpPr>
          <p:spPr bwMode="auto">
            <a:xfrm>
              <a:off x="1488" y="2544"/>
              <a:ext cx="1008"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7" name="Line 56">
              <a:extLst>
                <a:ext uri="{FF2B5EF4-FFF2-40B4-BE49-F238E27FC236}">
                  <a16:creationId xmlns:a16="http://schemas.microsoft.com/office/drawing/2014/main" id="{FEEC1D54-88BE-1FC6-022F-ACA2A3B93BB0}"/>
                </a:ext>
              </a:extLst>
            </p:cNvPr>
            <p:cNvSpPr>
              <a:spLocks noChangeShapeType="1"/>
            </p:cNvSpPr>
            <p:nvPr/>
          </p:nvSpPr>
          <p:spPr bwMode="auto">
            <a:xfrm flipV="1">
              <a:off x="1488" y="1536"/>
              <a:ext cx="1008" cy="15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8" name="Line 57">
              <a:extLst>
                <a:ext uri="{FF2B5EF4-FFF2-40B4-BE49-F238E27FC236}">
                  <a16:creationId xmlns:a16="http://schemas.microsoft.com/office/drawing/2014/main" id="{7ACFDDE9-47E2-CF09-38C0-B6C7425DC353}"/>
                </a:ext>
              </a:extLst>
            </p:cNvPr>
            <p:cNvSpPr>
              <a:spLocks noChangeShapeType="1"/>
            </p:cNvSpPr>
            <p:nvPr/>
          </p:nvSpPr>
          <p:spPr bwMode="auto">
            <a:xfrm flipV="1">
              <a:off x="1488" y="2112"/>
              <a:ext cx="1008"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9" name="Line 58">
              <a:extLst>
                <a:ext uri="{FF2B5EF4-FFF2-40B4-BE49-F238E27FC236}">
                  <a16:creationId xmlns:a16="http://schemas.microsoft.com/office/drawing/2014/main" id="{24E5A375-B056-8D38-1F74-F731D42B6F36}"/>
                </a:ext>
              </a:extLst>
            </p:cNvPr>
            <p:cNvSpPr>
              <a:spLocks noChangeShapeType="1"/>
            </p:cNvSpPr>
            <p:nvPr/>
          </p:nvSpPr>
          <p:spPr bwMode="auto">
            <a:xfrm flipV="1">
              <a:off x="1488" y="2592"/>
              <a:ext cx="100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0" name="Line 59">
              <a:extLst>
                <a:ext uri="{FF2B5EF4-FFF2-40B4-BE49-F238E27FC236}">
                  <a16:creationId xmlns:a16="http://schemas.microsoft.com/office/drawing/2014/main" id="{7C9E719C-9FE5-594F-FEE7-A45F39E077C6}"/>
                </a:ext>
              </a:extLst>
            </p:cNvPr>
            <p:cNvSpPr>
              <a:spLocks noChangeShapeType="1"/>
            </p:cNvSpPr>
            <p:nvPr/>
          </p:nvSpPr>
          <p:spPr bwMode="auto">
            <a:xfrm>
              <a:off x="1488" y="3072"/>
              <a:ext cx="100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1" name="Oval 60">
              <a:extLst>
                <a:ext uri="{FF2B5EF4-FFF2-40B4-BE49-F238E27FC236}">
                  <a16:creationId xmlns:a16="http://schemas.microsoft.com/office/drawing/2014/main" id="{2994A7C3-BD3A-E646-F5E1-DB204969126E}"/>
                </a:ext>
              </a:extLst>
            </p:cNvPr>
            <p:cNvSpPr>
              <a:spLocks noChangeArrowheads="1"/>
            </p:cNvSpPr>
            <p:nvPr/>
          </p:nvSpPr>
          <p:spPr bwMode="auto">
            <a:xfrm>
              <a:off x="3456" y="2688"/>
              <a:ext cx="336" cy="336"/>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2" name="Oval 61">
              <a:extLst>
                <a:ext uri="{FF2B5EF4-FFF2-40B4-BE49-F238E27FC236}">
                  <a16:creationId xmlns:a16="http://schemas.microsoft.com/office/drawing/2014/main" id="{96F80321-DDDF-292F-C33B-8DA175775A45}"/>
                </a:ext>
              </a:extLst>
            </p:cNvPr>
            <p:cNvSpPr>
              <a:spLocks noChangeArrowheads="1"/>
            </p:cNvSpPr>
            <p:nvPr/>
          </p:nvSpPr>
          <p:spPr bwMode="auto">
            <a:xfrm>
              <a:off x="3456" y="1680"/>
              <a:ext cx="336" cy="336"/>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3" name="Line 62">
              <a:extLst>
                <a:ext uri="{FF2B5EF4-FFF2-40B4-BE49-F238E27FC236}">
                  <a16:creationId xmlns:a16="http://schemas.microsoft.com/office/drawing/2014/main" id="{5B4527AD-1741-75D8-5C22-D1BB6153555C}"/>
                </a:ext>
              </a:extLst>
            </p:cNvPr>
            <p:cNvSpPr>
              <a:spLocks noChangeShapeType="1"/>
            </p:cNvSpPr>
            <p:nvPr/>
          </p:nvSpPr>
          <p:spPr bwMode="auto">
            <a:xfrm>
              <a:off x="2832" y="1536"/>
              <a:ext cx="624"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4" name="Line 63">
              <a:extLst>
                <a:ext uri="{FF2B5EF4-FFF2-40B4-BE49-F238E27FC236}">
                  <a16:creationId xmlns:a16="http://schemas.microsoft.com/office/drawing/2014/main" id="{4DD18A1E-4AB3-66A1-7558-04D5465D2484}"/>
                </a:ext>
              </a:extLst>
            </p:cNvPr>
            <p:cNvSpPr>
              <a:spLocks noChangeShapeType="1"/>
            </p:cNvSpPr>
            <p:nvPr/>
          </p:nvSpPr>
          <p:spPr bwMode="auto">
            <a:xfrm>
              <a:off x="2832" y="1536"/>
              <a:ext cx="624" cy="13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5" name="Line 64">
              <a:extLst>
                <a:ext uri="{FF2B5EF4-FFF2-40B4-BE49-F238E27FC236}">
                  <a16:creationId xmlns:a16="http://schemas.microsoft.com/office/drawing/2014/main" id="{6DD692FA-F924-77BF-4AC4-5FF75BBAECA3}"/>
                </a:ext>
              </a:extLst>
            </p:cNvPr>
            <p:cNvSpPr>
              <a:spLocks noChangeShapeType="1"/>
            </p:cNvSpPr>
            <p:nvPr/>
          </p:nvSpPr>
          <p:spPr bwMode="auto">
            <a:xfrm flipV="1">
              <a:off x="2832" y="1824"/>
              <a:ext cx="624"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6" name="Line 65">
              <a:extLst>
                <a:ext uri="{FF2B5EF4-FFF2-40B4-BE49-F238E27FC236}">
                  <a16:creationId xmlns:a16="http://schemas.microsoft.com/office/drawing/2014/main" id="{F30BD68D-EA1E-B82C-0AB3-D7DE00AD9B91}"/>
                </a:ext>
              </a:extLst>
            </p:cNvPr>
            <p:cNvSpPr>
              <a:spLocks noChangeShapeType="1"/>
            </p:cNvSpPr>
            <p:nvPr/>
          </p:nvSpPr>
          <p:spPr bwMode="auto">
            <a:xfrm>
              <a:off x="2832" y="2064"/>
              <a:ext cx="624" cy="8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7" name="Line 66">
              <a:extLst>
                <a:ext uri="{FF2B5EF4-FFF2-40B4-BE49-F238E27FC236}">
                  <a16:creationId xmlns:a16="http://schemas.microsoft.com/office/drawing/2014/main" id="{2B5E1429-88EB-F29E-05E4-F25FB3852BE1}"/>
                </a:ext>
              </a:extLst>
            </p:cNvPr>
            <p:cNvSpPr>
              <a:spLocks noChangeShapeType="1"/>
            </p:cNvSpPr>
            <p:nvPr/>
          </p:nvSpPr>
          <p:spPr bwMode="auto">
            <a:xfrm flipV="1">
              <a:off x="2832" y="1824"/>
              <a:ext cx="624" cy="7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8" name="Line 67">
              <a:extLst>
                <a:ext uri="{FF2B5EF4-FFF2-40B4-BE49-F238E27FC236}">
                  <a16:creationId xmlns:a16="http://schemas.microsoft.com/office/drawing/2014/main" id="{C6E5F2F0-9B87-228E-C870-0E50CBBEEAEF}"/>
                </a:ext>
              </a:extLst>
            </p:cNvPr>
            <p:cNvSpPr>
              <a:spLocks noChangeShapeType="1"/>
            </p:cNvSpPr>
            <p:nvPr/>
          </p:nvSpPr>
          <p:spPr bwMode="auto">
            <a:xfrm>
              <a:off x="2832" y="2592"/>
              <a:ext cx="624"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9" name="Line 68">
              <a:extLst>
                <a:ext uri="{FF2B5EF4-FFF2-40B4-BE49-F238E27FC236}">
                  <a16:creationId xmlns:a16="http://schemas.microsoft.com/office/drawing/2014/main" id="{BE626FF7-5F84-FDB8-E646-40590C842D93}"/>
                </a:ext>
              </a:extLst>
            </p:cNvPr>
            <p:cNvSpPr>
              <a:spLocks noChangeShapeType="1"/>
            </p:cNvSpPr>
            <p:nvPr/>
          </p:nvSpPr>
          <p:spPr bwMode="auto">
            <a:xfrm flipV="1">
              <a:off x="2832" y="1872"/>
              <a:ext cx="624" cy="12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0" name="Line 69">
              <a:extLst>
                <a:ext uri="{FF2B5EF4-FFF2-40B4-BE49-F238E27FC236}">
                  <a16:creationId xmlns:a16="http://schemas.microsoft.com/office/drawing/2014/main" id="{FEAC437E-8003-D9F2-BE4C-143A1E9975E6}"/>
                </a:ext>
              </a:extLst>
            </p:cNvPr>
            <p:cNvSpPr>
              <a:spLocks noChangeShapeType="1"/>
            </p:cNvSpPr>
            <p:nvPr/>
          </p:nvSpPr>
          <p:spPr bwMode="auto">
            <a:xfrm flipV="1">
              <a:off x="2832" y="2880"/>
              <a:ext cx="624"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1" name="Line 70">
              <a:extLst>
                <a:ext uri="{FF2B5EF4-FFF2-40B4-BE49-F238E27FC236}">
                  <a16:creationId xmlns:a16="http://schemas.microsoft.com/office/drawing/2014/main" id="{7910896E-D2B7-56C1-9C9E-222CF1B891FE}"/>
                </a:ext>
              </a:extLst>
            </p:cNvPr>
            <p:cNvSpPr>
              <a:spLocks noChangeShapeType="1"/>
            </p:cNvSpPr>
            <p:nvPr/>
          </p:nvSpPr>
          <p:spPr bwMode="auto">
            <a:xfrm>
              <a:off x="3792" y="1872"/>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2" name="Line 71">
              <a:extLst>
                <a:ext uri="{FF2B5EF4-FFF2-40B4-BE49-F238E27FC236}">
                  <a16:creationId xmlns:a16="http://schemas.microsoft.com/office/drawing/2014/main" id="{C10D439E-C787-8D28-F338-B5378685EC2F}"/>
                </a:ext>
              </a:extLst>
            </p:cNvPr>
            <p:cNvSpPr>
              <a:spLocks noChangeShapeType="1"/>
            </p:cNvSpPr>
            <p:nvPr/>
          </p:nvSpPr>
          <p:spPr bwMode="auto">
            <a:xfrm>
              <a:off x="3792" y="2880"/>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03" name="Text Box 73">
            <a:extLst>
              <a:ext uri="{FF2B5EF4-FFF2-40B4-BE49-F238E27FC236}">
                <a16:creationId xmlns:a16="http://schemas.microsoft.com/office/drawing/2014/main" id="{0FEDA35F-5742-8547-7A17-6F71BBD5A14E}"/>
              </a:ext>
            </a:extLst>
          </p:cNvPr>
          <p:cNvSpPr txBox="1">
            <a:spLocks noChangeArrowheads="1"/>
          </p:cNvSpPr>
          <p:nvPr/>
        </p:nvSpPr>
        <p:spPr bwMode="auto">
          <a:xfrm>
            <a:off x="3439466" y="4460491"/>
            <a:ext cx="289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dirty="0"/>
              <a:t>Multiple Inputs and layers</a:t>
            </a:r>
          </a:p>
        </p:txBody>
      </p:sp>
      <p:grpSp>
        <p:nvGrpSpPr>
          <p:cNvPr id="204" name="Group 6">
            <a:extLst>
              <a:ext uri="{FF2B5EF4-FFF2-40B4-BE49-F238E27FC236}">
                <a16:creationId xmlns:a16="http://schemas.microsoft.com/office/drawing/2014/main" id="{7F47106E-A97D-7A35-AD31-445491979FC0}"/>
              </a:ext>
            </a:extLst>
          </p:cNvPr>
          <p:cNvGrpSpPr>
            <a:grpSpLocks/>
          </p:cNvGrpSpPr>
          <p:nvPr/>
        </p:nvGrpSpPr>
        <p:grpSpPr bwMode="auto">
          <a:xfrm>
            <a:off x="7726079" y="2118996"/>
            <a:ext cx="3228120" cy="2341496"/>
            <a:chOff x="1392" y="1344"/>
            <a:chExt cx="2208" cy="1920"/>
          </a:xfrm>
        </p:grpSpPr>
        <p:sp>
          <p:nvSpPr>
            <p:cNvPr id="205" name="Oval 7">
              <a:extLst>
                <a:ext uri="{FF2B5EF4-FFF2-40B4-BE49-F238E27FC236}">
                  <a16:creationId xmlns:a16="http://schemas.microsoft.com/office/drawing/2014/main" id="{01B3908C-A329-1F4B-DDCB-1F83B9228E99}"/>
                </a:ext>
              </a:extLst>
            </p:cNvPr>
            <p:cNvSpPr>
              <a:spLocks noChangeArrowheads="1"/>
            </p:cNvSpPr>
            <p:nvPr/>
          </p:nvSpPr>
          <p:spPr bwMode="auto">
            <a:xfrm>
              <a:off x="2496" y="1344"/>
              <a:ext cx="336" cy="33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6" name="Oval 8">
              <a:extLst>
                <a:ext uri="{FF2B5EF4-FFF2-40B4-BE49-F238E27FC236}">
                  <a16:creationId xmlns:a16="http://schemas.microsoft.com/office/drawing/2014/main" id="{57D36D4C-D46A-D7FD-379F-FED6CB768303}"/>
                </a:ext>
              </a:extLst>
            </p:cNvPr>
            <p:cNvSpPr>
              <a:spLocks noChangeArrowheads="1"/>
            </p:cNvSpPr>
            <p:nvPr/>
          </p:nvSpPr>
          <p:spPr bwMode="auto">
            <a:xfrm>
              <a:off x="2496" y="2928"/>
              <a:ext cx="336" cy="336"/>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 name="Oval 9">
              <a:extLst>
                <a:ext uri="{FF2B5EF4-FFF2-40B4-BE49-F238E27FC236}">
                  <a16:creationId xmlns:a16="http://schemas.microsoft.com/office/drawing/2014/main" id="{1060972E-C2EF-7DD2-D7DA-1C6127E1A53E}"/>
                </a:ext>
              </a:extLst>
            </p:cNvPr>
            <p:cNvSpPr>
              <a:spLocks noChangeArrowheads="1"/>
            </p:cNvSpPr>
            <p:nvPr/>
          </p:nvSpPr>
          <p:spPr bwMode="auto">
            <a:xfrm>
              <a:off x="2496" y="2400"/>
              <a:ext cx="336" cy="3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8" name="Oval 10">
              <a:extLst>
                <a:ext uri="{FF2B5EF4-FFF2-40B4-BE49-F238E27FC236}">
                  <a16:creationId xmlns:a16="http://schemas.microsoft.com/office/drawing/2014/main" id="{8C07B2D1-90A8-3FB8-7242-CC696CA37959}"/>
                </a:ext>
              </a:extLst>
            </p:cNvPr>
            <p:cNvSpPr>
              <a:spLocks noChangeArrowheads="1"/>
            </p:cNvSpPr>
            <p:nvPr/>
          </p:nvSpPr>
          <p:spPr bwMode="auto">
            <a:xfrm>
              <a:off x="2496" y="1872"/>
              <a:ext cx="336" cy="3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 name="Oval 11">
              <a:extLst>
                <a:ext uri="{FF2B5EF4-FFF2-40B4-BE49-F238E27FC236}">
                  <a16:creationId xmlns:a16="http://schemas.microsoft.com/office/drawing/2014/main" id="{E2A9A9F8-271F-54DC-297B-A29F81D97EAD}"/>
                </a:ext>
              </a:extLst>
            </p:cNvPr>
            <p:cNvSpPr>
              <a:spLocks noChangeArrowheads="1"/>
            </p:cNvSpPr>
            <p:nvPr/>
          </p:nvSpPr>
          <p:spPr bwMode="auto">
            <a:xfrm>
              <a:off x="1392" y="148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0" name="Oval 12">
              <a:extLst>
                <a:ext uri="{FF2B5EF4-FFF2-40B4-BE49-F238E27FC236}">
                  <a16:creationId xmlns:a16="http://schemas.microsoft.com/office/drawing/2014/main" id="{CA1408B6-BA03-D244-DA42-957049FABED6}"/>
                </a:ext>
              </a:extLst>
            </p:cNvPr>
            <p:cNvSpPr>
              <a:spLocks noChangeArrowheads="1"/>
            </p:cNvSpPr>
            <p:nvPr/>
          </p:nvSpPr>
          <p:spPr bwMode="auto">
            <a:xfrm>
              <a:off x="1392" y="196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1" name="Oval 13">
              <a:extLst>
                <a:ext uri="{FF2B5EF4-FFF2-40B4-BE49-F238E27FC236}">
                  <a16:creationId xmlns:a16="http://schemas.microsoft.com/office/drawing/2014/main" id="{25479B1F-BD55-8B3A-0696-1AF869B4CD74}"/>
                </a:ext>
              </a:extLst>
            </p:cNvPr>
            <p:cNvSpPr>
              <a:spLocks noChangeArrowheads="1"/>
            </p:cNvSpPr>
            <p:nvPr/>
          </p:nvSpPr>
          <p:spPr bwMode="auto">
            <a:xfrm>
              <a:off x="1392" y="249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2" name="Oval 14">
              <a:extLst>
                <a:ext uri="{FF2B5EF4-FFF2-40B4-BE49-F238E27FC236}">
                  <a16:creationId xmlns:a16="http://schemas.microsoft.com/office/drawing/2014/main" id="{07D356B4-9C07-61E7-E6E0-C802AD41339B}"/>
                </a:ext>
              </a:extLst>
            </p:cNvPr>
            <p:cNvSpPr>
              <a:spLocks noChangeArrowheads="1"/>
            </p:cNvSpPr>
            <p:nvPr/>
          </p:nvSpPr>
          <p:spPr bwMode="auto">
            <a:xfrm>
              <a:off x="1392" y="302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3" name="Line 15">
              <a:extLst>
                <a:ext uri="{FF2B5EF4-FFF2-40B4-BE49-F238E27FC236}">
                  <a16:creationId xmlns:a16="http://schemas.microsoft.com/office/drawing/2014/main" id="{36D587AE-518C-A41C-8BBE-EB64EFED801E}"/>
                </a:ext>
              </a:extLst>
            </p:cNvPr>
            <p:cNvSpPr>
              <a:spLocks noChangeShapeType="1"/>
            </p:cNvSpPr>
            <p:nvPr/>
          </p:nvSpPr>
          <p:spPr bwMode="auto">
            <a:xfrm>
              <a:off x="1488" y="1536"/>
              <a:ext cx="10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4" name="Line 16">
              <a:extLst>
                <a:ext uri="{FF2B5EF4-FFF2-40B4-BE49-F238E27FC236}">
                  <a16:creationId xmlns:a16="http://schemas.microsoft.com/office/drawing/2014/main" id="{62D90DC2-2F6F-897B-BA7D-AFC3EC61A23C}"/>
                </a:ext>
              </a:extLst>
            </p:cNvPr>
            <p:cNvSpPr>
              <a:spLocks noChangeShapeType="1"/>
            </p:cNvSpPr>
            <p:nvPr/>
          </p:nvSpPr>
          <p:spPr bwMode="auto">
            <a:xfrm>
              <a:off x="1488" y="1536"/>
              <a:ext cx="100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 name="Line 17">
              <a:extLst>
                <a:ext uri="{FF2B5EF4-FFF2-40B4-BE49-F238E27FC236}">
                  <a16:creationId xmlns:a16="http://schemas.microsoft.com/office/drawing/2014/main" id="{2E132030-B23D-3425-9A94-9D95D35CAE00}"/>
                </a:ext>
              </a:extLst>
            </p:cNvPr>
            <p:cNvSpPr>
              <a:spLocks noChangeShapeType="1"/>
            </p:cNvSpPr>
            <p:nvPr/>
          </p:nvSpPr>
          <p:spPr bwMode="auto">
            <a:xfrm>
              <a:off x="1488" y="1536"/>
              <a:ext cx="1008" cy="10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6" name="Line 18">
              <a:extLst>
                <a:ext uri="{FF2B5EF4-FFF2-40B4-BE49-F238E27FC236}">
                  <a16:creationId xmlns:a16="http://schemas.microsoft.com/office/drawing/2014/main" id="{D822F3D8-A7DE-8F3B-FCF2-2E0185C63BCF}"/>
                </a:ext>
              </a:extLst>
            </p:cNvPr>
            <p:cNvSpPr>
              <a:spLocks noChangeShapeType="1"/>
            </p:cNvSpPr>
            <p:nvPr/>
          </p:nvSpPr>
          <p:spPr bwMode="auto">
            <a:xfrm>
              <a:off x="1488" y="1536"/>
              <a:ext cx="1008" cy="15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7" name="Line 19">
              <a:extLst>
                <a:ext uri="{FF2B5EF4-FFF2-40B4-BE49-F238E27FC236}">
                  <a16:creationId xmlns:a16="http://schemas.microsoft.com/office/drawing/2014/main" id="{CC840A3F-CA37-877B-C819-5162527635E4}"/>
                </a:ext>
              </a:extLst>
            </p:cNvPr>
            <p:cNvSpPr>
              <a:spLocks noChangeShapeType="1"/>
            </p:cNvSpPr>
            <p:nvPr/>
          </p:nvSpPr>
          <p:spPr bwMode="auto">
            <a:xfrm flipV="1">
              <a:off x="1488" y="1536"/>
              <a:ext cx="100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8" name="Line 20">
              <a:extLst>
                <a:ext uri="{FF2B5EF4-FFF2-40B4-BE49-F238E27FC236}">
                  <a16:creationId xmlns:a16="http://schemas.microsoft.com/office/drawing/2014/main" id="{3F9CBD04-A341-81D1-6EA0-2453B739EF15}"/>
                </a:ext>
              </a:extLst>
            </p:cNvPr>
            <p:cNvSpPr>
              <a:spLocks noChangeShapeType="1"/>
            </p:cNvSpPr>
            <p:nvPr/>
          </p:nvSpPr>
          <p:spPr bwMode="auto">
            <a:xfrm>
              <a:off x="1488" y="2016"/>
              <a:ext cx="10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9" name="Line 21">
              <a:extLst>
                <a:ext uri="{FF2B5EF4-FFF2-40B4-BE49-F238E27FC236}">
                  <a16:creationId xmlns:a16="http://schemas.microsoft.com/office/drawing/2014/main" id="{F4F1E066-B777-BD7B-4272-F9A3FE032D01}"/>
                </a:ext>
              </a:extLst>
            </p:cNvPr>
            <p:cNvSpPr>
              <a:spLocks noChangeShapeType="1"/>
            </p:cNvSpPr>
            <p:nvPr/>
          </p:nvSpPr>
          <p:spPr bwMode="auto">
            <a:xfrm>
              <a:off x="1488" y="2016"/>
              <a:ext cx="1008"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0" name="Line 22">
              <a:extLst>
                <a:ext uri="{FF2B5EF4-FFF2-40B4-BE49-F238E27FC236}">
                  <a16:creationId xmlns:a16="http://schemas.microsoft.com/office/drawing/2014/main" id="{9BAFE42B-C16C-E761-3C6E-BB5A450EEAE1}"/>
                </a:ext>
              </a:extLst>
            </p:cNvPr>
            <p:cNvSpPr>
              <a:spLocks noChangeShapeType="1"/>
            </p:cNvSpPr>
            <p:nvPr/>
          </p:nvSpPr>
          <p:spPr bwMode="auto">
            <a:xfrm>
              <a:off x="1488" y="2016"/>
              <a:ext cx="1008" cy="11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1" name="Line 23">
              <a:extLst>
                <a:ext uri="{FF2B5EF4-FFF2-40B4-BE49-F238E27FC236}">
                  <a16:creationId xmlns:a16="http://schemas.microsoft.com/office/drawing/2014/main" id="{C22A1523-D9D7-586B-8DD0-60AD683EC611}"/>
                </a:ext>
              </a:extLst>
            </p:cNvPr>
            <p:cNvSpPr>
              <a:spLocks noChangeShapeType="1"/>
            </p:cNvSpPr>
            <p:nvPr/>
          </p:nvSpPr>
          <p:spPr bwMode="auto">
            <a:xfrm flipV="1">
              <a:off x="1488" y="1536"/>
              <a:ext cx="1008" cy="10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2" name="Line 24">
              <a:extLst>
                <a:ext uri="{FF2B5EF4-FFF2-40B4-BE49-F238E27FC236}">
                  <a16:creationId xmlns:a16="http://schemas.microsoft.com/office/drawing/2014/main" id="{7CC1E019-3C4A-A2FF-B649-89F18D9E2749}"/>
                </a:ext>
              </a:extLst>
            </p:cNvPr>
            <p:cNvSpPr>
              <a:spLocks noChangeShapeType="1"/>
            </p:cNvSpPr>
            <p:nvPr/>
          </p:nvSpPr>
          <p:spPr bwMode="auto">
            <a:xfrm flipV="1">
              <a:off x="1488" y="2064"/>
              <a:ext cx="100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3" name="Line 25">
              <a:extLst>
                <a:ext uri="{FF2B5EF4-FFF2-40B4-BE49-F238E27FC236}">
                  <a16:creationId xmlns:a16="http://schemas.microsoft.com/office/drawing/2014/main" id="{98BB4C97-FB6B-56D1-A7F0-EC6E82C03D6F}"/>
                </a:ext>
              </a:extLst>
            </p:cNvPr>
            <p:cNvSpPr>
              <a:spLocks noChangeShapeType="1"/>
            </p:cNvSpPr>
            <p:nvPr/>
          </p:nvSpPr>
          <p:spPr bwMode="auto">
            <a:xfrm>
              <a:off x="1488" y="2544"/>
              <a:ext cx="105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4" name="Line 26">
              <a:extLst>
                <a:ext uri="{FF2B5EF4-FFF2-40B4-BE49-F238E27FC236}">
                  <a16:creationId xmlns:a16="http://schemas.microsoft.com/office/drawing/2014/main" id="{494E951E-4CF3-2F92-5431-A267FA0B4B5F}"/>
                </a:ext>
              </a:extLst>
            </p:cNvPr>
            <p:cNvSpPr>
              <a:spLocks noChangeShapeType="1"/>
            </p:cNvSpPr>
            <p:nvPr/>
          </p:nvSpPr>
          <p:spPr bwMode="auto">
            <a:xfrm>
              <a:off x="1488" y="2544"/>
              <a:ext cx="1008"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5" name="Line 27">
              <a:extLst>
                <a:ext uri="{FF2B5EF4-FFF2-40B4-BE49-F238E27FC236}">
                  <a16:creationId xmlns:a16="http://schemas.microsoft.com/office/drawing/2014/main" id="{AC3B924C-7DD9-EF40-6A32-722E369F580E}"/>
                </a:ext>
              </a:extLst>
            </p:cNvPr>
            <p:cNvSpPr>
              <a:spLocks noChangeShapeType="1"/>
            </p:cNvSpPr>
            <p:nvPr/>
          </p:nvSpPr>
          <p:spPr bwMode="auto">
            <a:xfrm flipV="1">
              <a:off x="1488" y="1536"/>
              <a:ext cx="1008" cy="15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6" name="Line 28">
              <a:extLst>
                <a:ext uri="{FF2B5EF4-FFF2-40B4-BE49-F238E27FC236}">
                  <a16:creationId xmlns:a16="http://schemas.microsoft.com/office/drawing/2014/main" id="{43E84171-449A-F13E-F7AC-2F32BF6382AF}"/>
                </a:ext>
              </a:extLst>
            </p:cNvPr>
            <p:cNvSpPr>
              <a:spLocks noChangeShapeType="1"/>
            </p:cNvSpPr>
            <p:nvPr/>
          </p:nvSpPr>
          <p:spPr bwMode="auto">
            <a:xfrm flipV="1">
              <a:off x="1488" y="2112"/>
              <a:ext cx="1008"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7" name="Line 29">
              <a:extLst>
                <a:ext uri="{FF2B5EF4-FFF2-40B4-BE49-F238E27FC236}">
                  <a16:creationId xmlns:a16="http://schemas.microsoft.com/office/drawing/2014/main" id="{C183F280-AF1E-EFCC-CA2E-752510281840}"/>
                </a:ext>
              </a:extLst>
            </p:cNvPr>
            <p:cNvSpPr>
              <a:spLocks noChangeShapeType="1"/>
            </p:cNvSpPr>
            <p:nvPr/>
          </p:nvSpPr>
          <p:spPr bwMode="auto">
            <a:xfrm flipV="1">
              <a:off x="1488" y="2592"/>
              <a:ext cx="100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8" name="Line 30">
              <a:extLst>
                <a:ext uri="{FF2B5EF4-FFF2-40B4-BE49-F238E27FC236}">
                  <a16:creationId xmlns:a16="http://schemas.microsoft.com/office/drawing/2014/main" id="{A24CD9D8-B9D7-4CAA-7580-AB7703B25071}"/>
                </a:ext>
              </a:extLst>
            </p:cNvPr>
            <p:cNvSpPr>
              <a:spLocks noChangeShapeType="1"/>
            </p:cNvSpPr>
            <p:nvPr/>
          </p:nvSpPr>
          <p:spPr bwMode="auto">
            <a:xfrm>
              <a:off x="1488" y="3072"/>
              <a:ext cx="100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9" name="Line 31">
              <a:extLst>
                <a:ext uri="{FF2B5EF4-FFF2-40B4-BE49-F238E27FC236}">
                  <a16:creationId xmlns:a16="http://schemas.microsoft.com/office/drawing/2014/main" id="{EEA3E84B-E4DE-46B8-82C6-F6279FFCD184}"/>
                </a:ext>
              </a:extLst>
            </p:cNvPr>
            <p:cNvSpPr>
              <a:spLocks noChangeShapeType="1"/>
            </p:cNvSpPr>
            <p:nvPr/>
          </p:nvSpPr>
          <p:spPr bwMode="auto">
            <a:xfrm>
              <a:off x="2832" y="1536"/>
              <a:ext cx="7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0" name="Line 32">
              <a:extLst>
                <a:ext uri="{FF2B5EF4-FFF2-40B4-BE49-F238E27FC236}">
                  <a16:creationId xmlns:a16="http://schemas.microsoft.com/office/drawing/2014/main" id="{265E8738-985C-ED53-E629-C40EA066AB7D}"/>
                </a:ext>
              </a:extLst>
            </p:cNvPr>
            <p:cNvSpPr>
              <a:spLocks noChangeShapeType="1"/>
            </p:cNvSpPr>
            <p:nvPr/>
          </p:nvSpPr>
          <p:spPr bwMode="auto">
            <a:xfrm>
              <a:off x="2832" y="2064"/>
              <a:ext cx="7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1" name="Line 33">
              <a:extLst>
                <a:ext uri="{FF2B5EF4-FFF2-40B4-BE49-F238E27FC236}">
                  <a16:creationId xmlns:a16="http://schemas.microsoft.com/office/drawing/2014/main" id="{1CBEF963-7C89-6A9D-B6A4-E80F7A4E7911}"/>
                </a:ext>
              </a:extLst>
            </p:cNvPr>
            <p:cNvSpPr>
              <a:spLocks noChangeShapeType="1"/>
            </p:cNvSpPr>
            <p:nvPr/>
          </p:nvSpPr>
          <p:spPr bwMode="auto">
            <a:xfrm>
              <a:off x="2832" y="2592"/>
              <a:ext cx="7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2" name="Line 34">
              <a:extLst>
                <a:ext uri="{FF2B5EF4-FFF2-40B4-BE49-F238E27FC236}">
                  <a16:creationId xmlns:a16="http://schemas.microsoft.com/office/drawing/2014/main" id="{C4DB453F-5269-C386-31EA-91B17E01C70B}"/>
                </a:ext>
              </a:extLst>
            </p:cNvPr>
            <p:cNvSpPr>
              <a:spLocks noChangeShapeType="1"/>
            </p:cNvSpPr>
            <p:nvPr/>
          </p:nvSpPr>
          <p:spPr bwMode="auto">
            <a:xfrm>
              <a:off x="2832" y="3120"/>
              <a:ext cx="7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35" name="Line 35">
            <a:extLst>
              <a:ext uri="{FF2B5EF4-FFF2-40B4-BE49-F238E27FC236}">
                <a16:creationId xmlns:a16="http://schemas.microsoft.com/office/drawing/2014/main" id="{2D9A38EA-D5E2-70B3-AC01-58B1F2782A01}"/>
              </a:ext>
            </a:extLst>
          </p:cNvPr>
          <p:cNvSpPr>
            <a:spLocks noChangeShapeType="1"/>
          </p:cNvSpPr>
          <p:nvPr/>
        </p:nvSpPr>
        <p:spPr bwMode="auto">
          <a:xfrm flipV="1">
            <a:off x="10165079" y="1725883"/>
            <a:ext cx="0" cy="685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6" name="Line 37">
            <a:extLst>
              <a:ext uri="{FF2B5EF4-FFF2-40B4-BE49-F238E27FC236}">
                <a16:creationId xmlns:a16="http://schemas.microsoft.com/office/drawing/2014/main" id="{61A08B85-F36A-06E7-81C6-1B635613E7D5}"/>
              </a:ext>
            </a:extLst>
          </p:cNvPr>
          <p:cNvSpPr>
            <a:spLocks noChangeShapeType="1"/>
          </p:cNvSpPr>
          <p:nvPr/>
        </p:nvSpPr>
        <p:spPr bwMode="auto">
          <a:xfrm flipH="1">
            <a:off x="9167384" y="1709235"/>
            <a:ext cx="99769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7" name="Line 38">
            <a:extLst>
              <a:ext uri="{FF2B5EF4-FFF2-40B4-BE49-F238E27FC236}">
                <a16:creationId xmlns:a16="http://schemas.microsoft.com/office/drawing/2014/main" id="{A30B7EBA-42B2-9CC2-97D4-48D39C651101}"/>
              </a:ext>
            </a:extLst>
          </p:cNvPr>
          <p:cNvSpPr>
            <a:spLocks noChangeShapeType="1"/>
          </p:cNvSpPr>
          <p:nvPr/>
        </p:nvSpPr>
        <p:spPr bwMode="auto">
          <a:xfrm>
            <a:off x="9167384" y="1709235"/>
            <a:ext cx="381000" cy="4572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8" name="Text Box 48">
            <a:extLst>
              <a:ext uri="{FF2B5EF4-FFF2-40B4-BE49-F238E27FC236}">
                <a16:creationId xmlns:a16="http://schemas.microsoft.com/office/drawing/2014/main" id="{DEEC7C45-90E5-6C50-6694-88BE5BB074CD}"/>
              </a:ext>
            </a:extLst>
          </p:cNvPr>
          <p:cNvSpPr txBox="1">
            <a:spLocks noChangeArrowheads="1"/>
          </p:cNvSpPr>
          <p:nvPr/>
        </p:nvSpPr>
        <p:spPr bwMode="auto">
          <a:xfrm>
            <a:off x="10709049" y="1282361"/>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Feedback</a:t>
            </a:r>
          </a:p>
        </p:txBody>
      </p:sp>
      <p:sp>
        <p:nvSpPr>
          <p:cNvPr id="239" name="Line 49">
            <a:extLst>
              <a:ext uri="{FF2B5EF4-FFF2-40B4-BE49-F238E27FC236}">
                <a16:creationId xmlns:a16="http://schemas.microsoft.com/office/drawing/2014/main" id="{8BF86F4C-0CA2-33F4-1FF4-9AD75C8CE78F}"/>
              </a:ext>
            </a:extLst>
          </p:cNvPr>
          <p:cNvSpPr>
            <a:spLocks noChangeShapeType="1"/>
          </p:cNvSpPr>
          <p:nvPr/>
        </p:nvSpPr>
        <p:spPr bwMode="auto">
          <a:xfrm flipH="1">
            <a:off x="9566049" y="1510961"/>
            <a:ext cx="1219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0" name="Text Box 50">
            <a:extLst>
              <a:ext uri="{FF2B5EF4-FFF2-40B4-BE49-F238E27FC236}">
                <a16:creationId xmlns:a16="http://schemas.microsoft.com/office/drawing/2014/main" id="{4111CFF6-4999-5856-CB00-E39734AB44F4}"/>
              </a:ext>
            </a:extLst>
          </p:cNvPr>
          <p:cNvSpPr txBox="1">
            <a:spLocks noChangeArrowheads="1"/>
          </p:cNvSpPr>
          <p:nvPr/>
        </p:nvSpPr>
        <p:spPr bwMode="auto">
          <a:xfrm>
            <a:off x="7625965" y="4574821"/>
            <a:ext cx="27426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Recurrent Networks</a:t>
            </a:r>
          </a:p>
        </p:txBody>
      </p:sp>
    </p:spTree>
    <p:extLst>
      <p:ext uri="{BB962C8B-B14F-4D97-AF65-F5344CB8AC3E}">
        <p14:creationId xmlns:p14="http://schemas.microsoft.com/office/powerpoint/2010/main" val="359823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7" name="Content Placeholder 2">
            <a:extLst>
              <a:ext uri="{FF2B5EF4-FFF2-40B4-BE49-F238E27FC236}">
                <a16:creationId xmlns:a16="http://schemas.microsoft.com/office/drawing/2014/main" id="{04A1D9FD-CC9A-32CF-AF3F-A8D4AA9B31BF}"/>
              </a:ext>
            </a:extLst>
          </p:cNvPr>
          <p:cNvGraphicFramePr/>
          <p:nvPr>
            <p:extLst>
              <p:ext uri="{D42A27DB-BD31-4B8C-83A1-F6EECF244321}">
                <p14:modId xmlns:p14="http://schemas.microsoft.com/office/powerpoint/2010/main" val="2081890127"/>
              </p:ext>
            </p:extLst>
          </p:nvPr>
        </p:nvGraphicFramePr>
        <p:xfrm>
          <a:off x="172793" y="1715704"/>
          <a:ext cx="12019721" cy="478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39131A03-F05B-6D9A-8B0E-F979C3EB0FDC}"/>
              </a:ext>
            </a:extLst>
          </p:cNvPr>
          <p:cNvSpPr>
            <a:spLocks noGrp="1"/>
          </p:cNvSpPr>
          <p:nvPr>
            <p:ph type="sldNum" sz="quarter" idx="12"/>
          </p:nvPr>
        </p:nvSpPr>
        <p:spPr/>
        <p:txBody>
          <a:bodyPr/>
          <a:lstStyle/>
          <a:p>
            <a:fld id="{ABBB5C4C-2618-4A1F-8928-301AA92D01EC}" type="slidenum">
              <a:rPr lang="en-IN" smtClean="0"/>
              <a:t>6</a:t>
            </a:fld>
            <a:endParaRPr lang="en-IN"/>
          </a:p>
        </p:txBody>
      </p:sp>
    </p:spTree>
    <p:extLst>
      <p:ext uri="{BB962C8B-B14F-4D97-AF65-F5344CB8AC3E}">
        <p14:creationId xmlns:p14="http://schemas.microsoft.com/office/powerpoint/2010/main" val="924534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2261E4-4D63-385D-C15E-586DBC69DDCE}"/>
              </a:ext>
            </a:extLst>
          </p:cNvPr>
          <p:cNvSpPr>
            <a:spLocks noGrp="1"/>
          </p:cNvSpPr>
          <p:nvPr>
            <p:ph type="sldNum" sz="quarter" idx="12"/>
          </p:nvPr>
        </p:nvSpPr>
        <p:spPr/>
        <p:txBody>
          <a:bodyPr/>
          <a:lstStyle/>
          <a:p>
            <a:fld id="{ABBB5C4C-2618-4A1F-8928-301AA92D01EC}" type="slidenum">
              <a:rPr lang="en-IN" smtClean="0"/>
              <a:t>60</a:t>
            </a:fld>
            <a:endParaRPr lang="en-IN"/>
          </a:p>
        </p:txBody>
      </p:sp>
      <p:sp>
        <p:nvSpPr>
          <p:cNvPr id="3" name="Rectangle 4">
            <a:extLst>
              <a:ext uri="{FF2B5EF4-FFF2-40B4-BE49-F238E27FC236}">
                <a16:creationId xmlns:a16="http://schemas.microsoft.com/office/drawing/2014/main" id="{EE861782-9C82-05F6-2DEB-AD221D952A3F}"/>
              </a:ext>
            </a:extLst>
          </p:cNvPr>
          <p:cNvSpPr txBox="1">
            <a:spLocks noChangeArrowheads="1"/>
          </p:cNvSpPr>
          <p:nvPr/>
        </p:nvSpPr>
        <p:spPr>
          <a:xfrm>
            <a:off x="2804159"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Multilayer Perceptron</a:t>
            </a:r>
          </a:p>
        </p:txBody>
      </p:sp>
      <p:grpSp>
        <p:nvGrpSpPr>
          <p:cNvPr id="4" name="Group 6">
            <a:extLst>
              <a:ext uri="{FF2B5EF4-FFF2-40B4-BE49-F238E27FC236}">
                <a16:creationId xmlns:a16="http://schemas.microsoft.com/office/drawing/2014/main" id="{A2F82B94-BD4C-2F7B-A01A-C1E1123463FC}"/>
              </a:ext>
            </a:extLst>
          </p:cNvPr>
          <p:cNvGrpSpPr>
            <a:grpSpLocks/>
          </p:cNvGrpSpPr>
          <p:nvPr/>
        </p:nvGrpSpPr>
        <p:grpSpPr bwMode="auto">
          <a:xfrm>
            <a:off x="1981200" y="1752600"/>
            <a:ext cx="8229599" cy="4426974"/>
            <a:chOff x="336" y="1104"/>
            <a:chExt cx="4560" cy="2516"/>
          </a:xfrm>
        </p:grpSpPr>
        <p:sp>
          <p:nvSpPr>
            <p:cNvPr id="5" name="Oval 7">
              <a:extLst>
                <a:ext uri="{FF2B5EF4-FFF2-40B4-BE49-F238E27FC236}">
                  <a16:creationId xmlns:a16="http://schemas.microsoft.com/office/drawing/2014/main" id="{8C495041-5338-C9A6-7019-CB847EC68268}"/>
                </a:ext>
              </a:extLst>
            </p:cNvPr>
            <p:cNvSpPr>
              <a:spLocks noChangeArrowheads="1"/>
            </p:cNvSpPr>
            <p:nvPr/>
          </p:nvSpPr>
          <p:spPr bwMode="auto">
            <a:xfrm>
              <a:off x="1584" y="1104"/>
              <a:ext cx="288" cy="2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 name="Oval 8">
              <a:extLst>
                <a:ext uri="{FF2B5EF4-FFF2-40B4-BE49-F238E27FC236}">
                  <a16:creationId xmlns:a16="http://schemas.microsoft.com/office/drawing/2014/main" id="{603D2E87-63B8-E70F-BEBD-34688F20E4B9}"/>
                </a:ext>
              </a:extLst>
            </p:cNvPr>
            <p:cNvSpPr>
              <a:spLocks noChangeArrowheads="1"/>
            </p:cNvSpPr>
            <p:nvPr/>
          </p:nvSpPr>
          <p:spPr bwMode="auto">
            <a:xfrm>
              <a:off x="4080" y="1872"/>
              <a:ext cx="288" cy="2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 name="Oval 9">
              <a:extLst>
                <a:ext uri="{FF2B5EF4-FFF2-40B4-BE49-F238E27FC236}">
                  <a16:creationId xmlns:a16="http://schemas.microsoft.com/office/drawing/2014/main" id="{13F6C187-F1BA-1CED-D586-75589FD0BDB3}"/>
                </a:ext>
              </a:extLst>
            </p:cNvPr>
            <p:cNvSpPr>
              <a:spLocks noChangeArrowheads="1"/>
            </p:cNvSpPr>
            <p:nvPr/>
          </p:nvSpPr>
          <p:spPr bwMode="auto">
            <a:xfrm>
              <a:off x="1584" y="1536"/>
              <a:ext cx="288" cy="2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 name="Oval 10">
              <a:extLst>
                <a:ext uri="{FF2B5EF4-FFF2-40B4-BE49-F238E27FC236}">
                  <a16:creationId xmlns:a16="http://schemas.microsoft.com/office/drawing/2014/main" id="{E19A4FC5-713A-DF0D-F79C-0F8BA887C025}"/>
                </a:ext>
              </a:extLst>
            </p:cNvPr>
            <p:cNvSpPr>
              <a:spLocks noChangeArrowheads="1"/>
            </p:cNvSpPr>
            <p:nvPr/>
          </p:nvSpPr>
          <p:spPr bwMode="auto">
            <a:xfrm>
              <a:off x="1584" y="1920"/>
              <a:ext cx="288" cy="2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 name="Oval 11">
              <a:extLst>
                <a:ext uri="{FF2B5EF4-FFF2-40B4-BE49-F238E27FC236}">
                  <a16:creationId xmlns:a16="http://schemas.microsoft.com/office/drawing/2014/main" id="{2F942481-A1D4-96E8-87DB-F32D46D59B19}"/>
                </a:ext>
              </a:extLst>
            </p:cNvPr>
            <p:cNvSpPr>
              <a:spLocks noChangeArrowheads="1"/>
            </p:cNvSpPr>
            <p:nvPr/>
          </p:nvSpPr>
          <p:spPr bwMode="auto">
            <a:xfrm>
              <a:off x="1584" y="2832"/>
              <a:ext cx="288" cy="2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 name="Oval 12">
              <a:extLst>
                <a:ext uri="{FF2B5EF4-FFF2-40B4-BE49-F238E27FC236}">
                  <a16:creationId xmlns:a16="http://schemas.microsoft.com/office/drawing/2014/main" id="{7CC7B578-C367-E6F0-D6AB-E0A4885902C4}"/>
                </a:ext>
              </a:extLst>
            </p:cNvPr>
            <p:cNvSpPr>
              <a:spLocks noChangeArrowheads="1"/>
            </p:cNvSpPr>
            <p:nvPr/>
          </p:nvSpPr>
          <p:spPr bwMode="auto">
            <a:xfrm>
              <a:off x="2976" y="1152"/>
              <a:ext cx="288" cy="2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 name="Oval 13">
              <a:extLst>
                <a:ext uri="{FF2B5EF4-FFF2-40B4-BE49-F238E27FC236}">
                  <a16:creationId xmlns:a16="http://schemas.microsoft.com/office/drawing/2014/main" id="{E8F9710F-75C3-CFE2-0EA6-5CEE69948CDA}"/>
                </a:ext>
              </a:extLst>
            </p:cNvPr>
            <p:cNvSpPr>
              <a:spLocks noChangeArrowheads="1"/>
            </p:cNvSpPr>
            <p:nvPr/>
          </p:nvSpPr>
          <p:spPr bwMode="auto">
            <a:xfrm>
              <a:off x="2976" y="1536"/>
              <a:ext cx="288" cy="2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 name="Oval 14">
              <a:extLst>
                <a:ext uri="{FF2B5EF4-FFF2-40B4-BE49-F238E27FC236}">
                  <a16:creationId xmlns:a16="http://schemas.microsoft.com/office/drawing/2014/main" id="{627421F1-E050-90F1-2159-4A2349331CE8}"/>
                </a:ext>
              </a:extLst>
            </p:cNvPr>
            <p:cNvSpPr>
              <a:spLocks noChangeArrowheads="1"/>
            </p:cNvSpPr>
            <p:nvPr/>
          </p:nvSpPr>
          <p:spPr bwMode="auto">
            <a:xfrm>
              <a:off x="2976" y="1920"/>
              <a:ext cx="288" cy="2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 name="Oval 15">
              <a:extLst>
                <a:ext uri="{FF2B5EF4-FFF2-40B4-BE49-F238E27FC236}">
                  <a16:creationId xmlns:a16="http://schemas.microsoft.com/office/drawing/2014/main" id="{6B80C5E9-C736-5D6D-A816-3AB8D871A589}"/>
                </a:ext>
              </a:extLst>
            </p:cNvPr>
            <p:cNvSpPr>
              <a:spLocks noChangeArrowheads="1"/>
            </p:cNvSpPr>
            <p:nvPr/>
          </p:nvSpPr>
          <p:spPr bwMode="auto">
            <a:xfrm>
              <a:off x="4080" y="2304"/>
              <a:ext cx="288" cy="2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 name="Oval 16">
              <a:extLst>
                <a:ext uri="{FF2B5EF4-FFF2-40B4-BE49-F238E27FC236}">
                  <a16:creationId xmlns:a16="http://schemas.microsoft.com/office/drawing/2014/main" id="{24AE89B3-92D9-0BDC-B25B-BF0EF676C1A8}"/>
                </a:ext>
              </a:extLst>
            </p:cNvPr>
            <p:cNvSpPr>
              <a:spLocks noChangeArrowheads="1"/>
            </p:cNvSpPr>
            <p:nvPr/>
          </p:nvSpPr>
          <p:spPr bwMode="auto">
            <a:xfrm>
              <a:off x="2976" y="2832"/>
              <a:ext cx="288" cy="2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 name="Oval 17">
              <a:extLst>
                <a:ext uri="{FF2B5EF4-FFF2-40B4-BE49-F238E27FC236}">
                  <a16:creationId xmlns:a16="http://schemas.microsoft.com/office/drawing/2014/main" id="{E3EB5C72-8469-EE84-5234-F4325D02EE60}"/>
                </a:ext>
              </a:extLst>
            </p:cNvPr>
            <p:cNvSpPr>
              <a:spLocks noChangeArrowheads="1"/>
            </p:cNvSpPr>
            <p:nvPr/>
          </p:nvSpPr>
          <p:spPr bwMode="auto">
            <a:xfrm>
              <a:off x="4080" y="1440"/>
              <a:ext cx="288" cy="2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 name="Oval 18">
              <a:extLst>
                <a:ext uri="{FF2B5EF4-FFF2-40B4-BE49-F238E27FC236}">
                  <a16:creationId xmlns:a16="http://schemas.microsoft.com/office/drawing/2014/main" id="{EEC7294A-468B-DDDD-CA17-E22073C39032}"/>
                </a:ext>
              </a:extLst>
            </p:cNvPr>
            <p:cNvSpPr>
              <a:spLocks noChangeArrowheads="1"/>
            </p:cNvSpPr>
            <p:nvPr/>
          </p:nvSpPr>
          <p:spPr bwMode="auto">
            <a:xfrm>
              <a:off x="480" y="129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 name="Oval 19">
              <a:extLst>
                <a:ext uri="{FF2B5EF4-FFF2-40B4-BE49-F238E27FC236}">
                  <a16:creationId xmlns:a16="http://schemas.microsoft.com/office/drawing/2014/main" id="{20624A47-A5E6-FF34-B56F-5CAAC301CE40}"/>
                </a:ext>
              </a:extLst>
            </p:cNvPr>
            <p:cNvSpPr>
              <a:spLocks noChangeArrowheads="1"/>
            </p:cNvSpPr>
            <p:nvPr/>
          </p:nvSpPr>
          <p:spPr bwMode="auto">
            <a:xfrm>
              <a:off x="480" y="163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 name="Oval 20">
              <a:extLst>
                <a:ext uri="{FF2B5EF4-FFF2-40B4-BE49-F238E27FC236}">
                  <a16:creationId xmlns:a16="http://schemas.microsoft.com/office/drawing/2014/main" id="{3A821E91-0D1F-0DDD-86EC-11E194E96696}"/>
                </a:ext>
              </a:extLst>
            </p:cNvPr>
            <p:cNvSpPr>
              <a:spLocks noChangeArrowheads="1"/>
            </p:cNvSpPr>
            <p:nvPr/>
          </p:nvSpPr>
          <p:spPr bwMode="auto">
            <a:xfrm>
              <a:off x="480" y="192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 name="Oval 21">
              <a:extLst>
                <a:ext uri="{FF2B5EF4-FFF2-40B4-BE49-F238E27FC236}">
                  <a16:creationId xmlns:a16="http://schemas.microsoft.com/office/drawing/2014/main" id="{110CBB13-582E-3A74-A842-E6081B9137EE}"/>
                </a:ext>
              </a:extLst>
            </p:cNvPr>
            <p:cNvSpPr>
              <a:spLocks noChangeArrowheads="1"/>
            </p:cNvSpPr>
            <p:nvPr/>
          </p:nvSpPr>
          <p:spPr bwMode="auto">
            <a:xfrm>
              <a:off x="480" y="292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 name="Oval 22">
              <a:extLst>
                <a:ext uri="{FF2B5EF4-FFF2-40B4-BE49-F238E27FC236}">
                  <a16:creationId xmlns:a16="http://schemas.microsoft.com/office/drawing/2014/main" id="{8533000E-67D2-C2E8-FDED-8BD8F1CC9614}"/>
                </a:ext>
              </a:extLst>
            </p:cNvPr>
            <p:cNvSpPr>
              <a:spLocks noChangeArrowheads="1"/>
            </p:cNvSpPr>
            <p:nvPr/>
          </p:nvSpPr>
          <p:spPr bwMode="auto">
            <a:xfrm>
              <a:off x="528" y="235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 name="Oval 23">
              <a:extLst>
                <a:ext uri="{FF2B5EF4-FFF2-40B4-BE49-F238E27FC236}">
                  <a16:creationId xmlns:a16="http://schemas.microsoft.com/office/drawing/2014/main" id="{E90A5806-9F0C-C1AA-6887-E96AC93E9A52}"/>
                </a:ext>
              </a:extLst>
            </p:cNvPr>
            <p:cNvSpPr>
              <a:spLocks noChangeArrowheads="1"/>
            </p:cNvSpPr>
            <p:nvPr/>
          </p:nvSpPr>
          <p:spPr bwMode="auto">
            <a:xfrm>
              <a:off x="528" y="2448"/>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 name="Oval 24">
              <a:extLst>
                <a:ext uri="{FF2B5EF4-FFF2-40B4-BE49-F238E27FC236}">
                  <a16:creationId xmlns:a16="http://schemas.microsoft.com/office/drawing/2014/main" id="{5E3C5353-F2D5-4EB5-C10B-73C1D6CDC078}"/>
                </a:ext>
              </a:extLst>
            </p:cNvPr>
            <p:cNvSpPr>
              <a:spLocks noChangeArrowheads="1"/>
            </p:cNvSpPr>
            <p:nvPr/>
          </p:nvSpPr>
          <p:spPr bwMode="auto">
            <a:xfrm>
              <a:off x="528" y="2544"/>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 name="Oval 25">
              <a:extLst>
                <a:ext uri="{FF2B5EF4-FFF2-40B4-BE49-F238E27FC236}">
                  <a16:creationId xmlns:a16="http://schemas.microsoft.com/office/drawing/2014/main" id="{A206351B-9484-D6BA-86D3-3EC11853CD6D}"/>
                </a:ext>
              </a:extLst>
            </p:cNvPr>
            <p:cNvSpPr>
              <a:spLocks noChangeArrowheads="1"/>
            </p:cNvSpPr>
            <p:nvPr/>
          </p:nvSpPr>
          <p:spPr bwMode="auto">
            <a:xfrm>
              <a:off x="3072" y="235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 name="Oval 26">
              <a:extLst>
                <a:ext uri="{FF2B5EF4-FFF2-40B4-BE49-F238E27FC236}">
                  <a16:creationId xmlns:a16="http://schemas.microsoft.com/office/drawing/2014/main" id="{BB5CF067-C722-193F-FA1E-2F86F675B30C}"/>
                </a:ext>
              </a:extLst>
            </p:cNvPr>
            <p:cNvSpPr>
              <a:spLocks noChangeArrowheads="1"/>
            </p:cNvSpPr>
            <p:nvPr/>
          </p:nvSpPr>
          <p:spPr bwMode="auto">
            <a:xfrm>
              <a:off x="1680" y="235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 name="Oval 27">
              <a:extLst>
                <a:ext uri="{FF2B5EF4-FFF2-40B4-BE49-F238E27FC236}">
                  <a16:creationId xmlns:a16="http://schemas.microsoft.com/office/drawing/2014/main" id="{70473953-EEF1-6BFC-0582-CF6F4DF8C6F4}"/>
                </a:ext>
              </a:extLst>
            </p:cNvPr>
            <p:cNvSpPr>
              <a:spLocks noChangeArrowheads="1"/>
            </p:cNvSpPr>
            <p:nvPr/>
          </p:nvSpPr>
          <p:spPr bwMode="auto">
            <a:xfrm>
              <a:off x="1680" y="2448"/>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 name="Oval 28">
              <a:extLst>
                <a:ext uri="{FF2B5EF4-FFF2-40B4-BE49-F238E27FC236}">
                  <a16:creationId xmlns:a16="http://schemas.microsoft.com/office/drawing/2014/main" id="{187B76AC-BB9E-D9C3-8C3A-373F4EB258E0}"/>
                </a:ext>
              </a:extLst>
            </p:cNvPr>
            <p:cNvSpPr>
              <a:spLocks noChangeArrowheads="1"/>
            </p:cNvSpPr>
            <p:nvPr/>
          </p:nvSpPr>
          <p:spPr bwMode="auto">
            <a:xfrm>
              <a:off x="1680" y="2544"/>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 name="Oval 29">
              <a:extLst>
                <a:ext uri="{FF2B5EF4-FFF2-40B4-BE49-F238E27FC236}">
                  <a16:creationId xmlns:a16="http://schemas.microsoft.com/office/drawing/2014/main" id="{603C16B3-4EF3-A65B-4FA4-CECEAFFEF959}"/>
                </a:ext>
              </a:extLst>
            </p:cNvPr>
            <p:cNvSpPr>
              <a:spLocks noChangeArrowheads="1"/>
            </p:cNvSpPr>
            <p:nvPr/>
          </p:nvSpPr>
          <p:spPr bwMode="auto">
            <a:xfrm>
              <a:off x="3072" y="2448"/>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8" name="Oval 30">
              <a:extLst>
                <a:ext uri="{FF2B5EF4-FFF2-40B4-BE49-F238E27FC236}">
                  <a16:creationId xmlns:a16="http://schemas.microsoft.com/office/drawing/2014/main" id="{2B4F24B9-8290-B7E8-5F4F-49FD794EDA19}"/>
                </a:ext>
              </a:extLst>
            </p:cNvPr>
            <p:cNvSpPr>
              <a:spLocks noChangeArrowheads="1"/>
            </p:cNvSpPr>
            <p:nvPr/>
          </p:nvSpPr>
          <p:spPr bwMode="auto">
            <a:xfrm>
              <a:off x="3072" y="2544"/>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 name="Line 31">
              <a:extLst>
                <a:ext uri="{FF2B5EF4-FFF2-40B4-BE49-F238E27FC236}">
                  <a16:creationId xmlns:a16="http://schemas.microsoft.com/office/drawing/2014/main" id="{821C8B76-5922-FC60-1713-393FA4656DDB}"/>
                </a:ext>
              </a:extLst>
            </p:cNvPr>
            <p:cNvSpPr>
              <a:spLocks noChangeShapeType="1"/>
            </p:cNvSpPr>
            <p:nvPr/>
          </p:nvSpPr>
          <p:spPr bwMode="auto">
            <a:xfrm flipV="1">
              <a:off x="576" y="1248"/>
              <a:ext cx="100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 name="Line 32">
              <a:extLst>
                <a:ext uri="{FF2B5EF4-FFF2-40B4-BE49-F238E27FC236}">
                  <a16:creationId xmlns:a16="http://schemas.microsoft.com/office/drawing/2014/main" id="{309E0AC2-3145-CCE2-745E-36BBF2E2B5BB}"/>
                </a:ext>
              </a:extLst>
            </p:cNvPr>
            <p:cNvSpPr>
              <a:spLocks noChangeShapeType="1"/>
            </p:cNvSpPr>
            <p:nvPr/>
          </p:nvSpPr>
          <p:spPr bwMode="auto">
            <a:xfrm>
              <a:off x="576" y="1344"/>
              <a:ext cx="100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1" name="Line 33">
              <a:extLst>
                <a:ext uri="{FF2B5EF4-FFF2-40B4-BE49-F238E27FC236}">
                  <a16:creationId xmlns:a16="http://schemas.microsoft.com/office/drawing/2014/main" id="{A59E8DC8-68CC-9856-CE31-81BDEF840F86}"/>
                </a:ext>
              </a:extLst>
            </p:cNvPr>
            <p:cNvSpPr>
              <a:spLocks noChangeShapeType="1"/>
            </p:cNvSpPr>
            <p:nvPr/>
          </p:nvSpPr>
          <p:spPr bwMode="auto">
            <a:xfrm>
              <a:off x="576" y="1344"/>
              <a:ext cx="1008"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2" name="Line 34">
              <a:extLst>
                <a:ext uri="{FF2B5EF4-FFF2-40B4-BE49-F238E27FC236}">
                  <a16:creationId xmlns:a16="http://schemas.microsoft.com/office/drawing/2014/main" id="{A61628EC-662D-7DD0-FBAD-34F6FDC93094}"/>
                </a:ext>
              </a:extLst>
            </p:cNvPr>
            <p:cNvSpPr>
              <a:spLocks noChangeShapeType="1"/>
            </p:cNvSpPr>
            <p:nvPr/>
          </p:nvSpPr>
          <p:spPr bwMode="auto">
            <a:xfrm>
              <a:off x="576" y="1344"/>
              <a:ext cx="1008" cy="16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3" name="Line 35">
              <a:extLst>
                <a:ext uri="{FF2B5EF4-FFF2-40B4-BE49-F238E27FC236}">
                  <a16:creationId xmlns:a16="http://schemas.microsoft.com/office/drawing/2014/main" id="{D4D7AA94-4560-691F-829A-E021B7A1DB34}"/>
                </a:ext>
              </a:extLst>
            </p:cNvPr>
            <p:cNvSpPr>
              <a:spLocks noChangeShapeType="1"/>
            </p:cNvSpPr>
            <p:nvPr/>
          </p:nvSpPr>
          <p:spPr bwMode="auto">
            <a:xfrm flipV="1">
              <a:off x="576" y="1248"/>
              <a:ext cx="100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4" name="Line 36">
              <a:extLst>
                <a:ext uri="{FF2B5EF4-FFF2-40B4-BE49-F238E27FC236}">
                  <a16:creationId xmlns:a16="http://schemas.microsoft.com/office/drawing/2014/main" id="{A48F03CD-97E4-B299-B9FA-47421A0D076E}"/>
                </a:ext>
              </a:extLst>
            </p:cNvPr>
            <p:cNvSpPr>
              <a:spLocks noChangeShapeType="1"/>
            </p:cNvSpPr>
            <p:nvPr/>
          </p:nvSpPr>
          <p:spPr bwMode="auto">
            <a:xfrm flipV="1">
              <a:off x="576" y="1632"/>
              <a:ext cx="100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5" name="Line 37">
              <a:extLst>
                <a:ext uri="{FF2B5EF4-FFF2-40B4-BE49-F238E27FC236}">
                  <a16:creationId xmlns:a16="http://schemas.microsoft.com/office/drawing/2014/main" id="{AF8CACB3-BCB5-6A08-32C4-92FD890BF85C}"/>
                </a:ext>
              </a:extLst>
            </p:cNvPr>
            <p:cNvSpPr>
              <a:spLocks noChangeShapeType="1"/>
            </p:cNvSpPr>
            <p:nvPr/>
          </p:nvSpPr>
          <p:spPr bwMode="auto">
            <a:xfrm>
              <a:off x="576" y="1680"/>
              <a:ext cx="1008"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 name="Line 38">
              <a:extLst>
                <a:ext uri="{FF2B5EF4-FFF2-40B4-BE49-F238E27FC236}">
                  <a16:creationId xmlns:a16="http://schemas.microsoft.com/office/drawing/2014/main" id="{2603164D-E80A-7293-99F2-866A81CC0E7F}"/>
                </a:ext>
              </a:extLst>
            </p:cNvPr>
            <p:cNvSpPr>
              <a:spLocks noChangeShapeType="1"/>
            </p:cNvSpPr>
            <p:nvPr/>
          </p:nvSpPr>
          <p:spPr bwMode="auto">
            <a:xfrm>
              <a:off x="576" y="1680"/>
              <a:ext cx="1008" cy="1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 name="Line 39">
              <a:extLst>
                <a:ext uri="{FF2B5EF4-FFF2-40B4-BE49-F238E27FC236}">
                  <a16:creationId xmlns:a16="http://schemas.microsoft.com/office/drawing/2014/main" id="{903D0372-743F-B9DE-23F8-2B268C92472A}"/>
                </a:ext>
              </a:extLst>
            </p:cNvPr>
            <p:cNvSpPr>
              <a:spLocks noChangeShapeType="1"/>
            </p:cNvSpPr>
            <p:nvPr/>
          </p:nvSpPr>
          <p:spPr bwMode="auto">
            <a:xfrm flipV="1">
              <a:off x="576" y="1248"/>
              <a:ext cx="1008"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 name="Line 40">
              <a:extLst>
                <a:ext uri="{FF2B5EF4-FFF2-40B4-BE49-F238E27FC236}">
                  <a16:creationId xmlns:a16="http://schemas.microsoft.com/office/drawing/2014/main" id="{A051BAF2-6253-2E21-41F4-847B6D055ECB}"/>
                </a:ext>
              </a:extLst>
            </p:cNvPr>
            <p:cNvSpPr>
              <a:spLocks noChangeShapeType="1"/>
            </p:cNvSpPr>
            <p:nvPr/>
          </p:nvSpPr>
          <p:spPr bwMode="auto">
            <a:xfrm flipV="1">
              <a:off x="576" y="1632"/>
              <a:ext cx="100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 name="Line 41">
              <a:extLst>
                <a:ext uri="{FF2B5EF4-FFF2-40B4-BE49-F238E27FC236}">
                  <a16:creationId xmlns:a16="http://schemas.microsoft.com/office/drawing/2014/main" id="{01E7FD39-99AD-EECC-0E64-743D23A9E89E}"/>
                </a:ext>
              </a:extLst>
            </p:cNvPr>
            <p:cNvSpPr>
              <a:spLocks noChangeShapeType="1"/>
            </p:cNvSpPr>
            <p:nvPr/>
          </p:nvSpPr>
          <p:spPr bwMode="auto">
            <a:xfrm>
              <a:off x="576" y="1968"/>
              <a:ext cx="100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 name="Line 42">
              <a:extLst>
                <a:ext uri="{FF2B5EF4-FFF2-40B4-BE49-F238E27FC236}">
                  <a16:creationId xmlns:a16="http://schemas.microsoft.com/office/drawing/2014/main" id="{DB47DE65-66C9-1820-D59D-80D24D1A6EE3}"/>
                </a:ext>
              </a:extLst>
            </p:cNvPr>
            <p:cNvSpPr>
              <a:spLocks noChangeShapeType="1"/>
            </p:cNvSpPr>
            <p:nvPr/>
          </p:nvSpPr>
          <p:spPr bwMode="auto">
            <a:xfrm>
              <a:off x="576" y="1968"/>
              <a:ext cx="1008" cy="10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1" name="Line 43">
              <a:extLst>
                <a:ext uri="{FF2B5EF4-FFF2-40B4-BE49-F238E27FC236}">
                  <a16:creationId xmlns:a16="http://schemas.microsoft.com/office/drawing/2014/main" id="{AB951E6C-9B06-9BCB-91BD-C72C6B55DC9E}"/>
                </a:ext>
              </a:extLst>
            </p:cNvPr>
            <p:cNvSpPr>
              <a:spLocks noChangeShapeType="1"/>
            </p:cNvSpPr>
            <p:nvPr/>
          </p:nvSpPr>
          <p:spPr bwMode="auto">
            <a:xfrm flipV="1">
              <a:off x="576" y="1248"/>
              <a:ext cx="1008" cy="17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2" name="Line 44">
              <a:extLst>
                <a:ext uri="{FF2B5EF4-FFF2-40B4-BE49-F238E27FC236}">
                  <a16:creationId xmlns:a16="http://schemas.microsoft.com/office/drawing/2014/main" id="{59FF7284-6C12-E0D4-85B7-C92374BF2643}"/>
                </a:ext>
              </a:extLst>
            </p:cNvPr>
            <p:cNvSpPr>
              <a:spLocks noChangeShapeType="1"/>
            </p:cNvSpPr>
            <p:nvPr/>
          </p:nvSpPr>
          <p:spPr bwMode="auto">
            <a:xfrm flipV="1">
              <a:off x="576" y="1632"/>
              <a:ext cx="1008" cy="13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3" name="Line 45">
              <a:extLst>
                <a:ext uri="{FF2B5EF4-FFF2-40B4-BE49-F238E27FC236}">
                  <a16:creationId xmlns:a16="http://schemas.microsoft.com/office/drawing/2014/main" id="{013FC23B-781E-FA8D-A83B-C737C72B6016}"/>
                </a:ext>
              </a:extLst>
            </p:cNvPr>
            <p:cNvSpPr>
              <a:spLocks noChangeShapeType="1"/>
            </p:cNvSpPr>
            <p:nvPr/>
          </p:nvSpPr>
          <p:spPr bwMode="auto">
            <a:xfrm flipV="1">
              <a:off x="576" y="2064"/>
              <a:ext cx="1008" cy="9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4" name="Line 46">
              <a:extLst>
                <a:ext uri="{FF2B5EF4-FFF2-40B4-BE49-F238E27FC236}">
                  <a16:creationId xmlns:a16="http://schemas.microsoft.com/office/drawing/2014/main" id="{B5E90AB4-8856-3AF3-66D3-CAE2B38D0491}"/>
                </a:ext>
              </a:extLst>
            </p:cNvPr>
            <p:cNvSpPr>
              <a:spLocks noChangeShapeType="1"/>
            </p:cNvSpPr>
            <p:nvPr/>
          </p:nvSpPr>
          <p:spPr bwMode="auto">
            <a:xfrm>
              <a:off x="576" y="2976"/>
              <a:ext cx="10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 name="Line 47">
              <a:extLst>
                <a:ext uri="{FF2B5EF4-FFF2-40B4-BE49-F238E27FC236}">
                  <a16:creationId xmlns:a16="http://schemas.microsoft.com/office/drawing/2014/main" id="{8D5BADE1-D595-0A60-0188-C1A284180A62}"/>
                </a:ext>
              </a:extLst>
            </p:cNvPr>
            <p:cNvSpPr>
              <a:spLocks noChangeShapeType="1"/>
            </p:cNvSpPr>
            <p:nvPr/>
          </p:nvSpPr>
          <p:spPr bwMode="auto">
            <a:xfrm>
              <a:off x="1872" y="1248"/>
              <a:ext cx="1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6" name="Line 48">
              <a:extLst>
                <a:ext uri="{FF2B5EF4-FFF2-40B4-BE49-F238E27FC236}">
                  <a16:creationId xmlns:a16="http://schemas.microsoft.com/office/drawing/2014/main" id="{233A69D4-E7B3-E6E2-AEA0-9591A0C355D9}"/>
                </a:ext>
              </a:extLst>
            </p:cNvPr>
            <p:cNvSpPr>
              <a:spLocks noChangeShapeType="1"/>
            </p:cNvSpPr>
            <p:nvPr/>
          </p:nvSpPr>
          <p:spPr bwMode="auto">
            <a:xfrm>
              <a:off x="1872" y="1248"/>
              <a:ext cx="1104"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7" name="Line 49">
              <a:extLst>
                <a:ext uri="{FF2B5EF4-FFF2-40B4-BE49-F238E27FC236}">
                  <a16:creationId xmlns:a16="http://schemas.microsoft.com/office/drawing/2014/main" id="{73926E75-3DCE-F51C-7FB2-2221F7C1468F}"/>
                </a:ext>
              </a:extLst>
            </p:cNvPr>
            <p:cNvSpPr>
              <a:spLocks noChangeShapeType="1"/>
            </p:cNvSpPr>
            <p:nvPr/>
          </p:nvSpPr>
          <p:spPr bwMode="auto">
            <a:xfrm>
              <a:off x="1872" y="1248"/>
              <a:ext cx="1104" cy="8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8" name="Line 50">
              <a:extLst>
                <a:ext uri="{FF2B5EF4-FFF2-40B4-BE49-F238E27FC236}">
                  <a16:creationId xmlns:a16="http://schemas.microsoft.com/office/drawing/2014/main" id="{F2A1A93F-30A7-4575-D1D4-A65DE31DF678}"/>
                </a:ext>
              </a:extLst>
            </p:cNvPr>
            <p:cNvSpPr>
              <a:spLocks noChangeShapeType="1"/>
            </p:cNvSpPr>
            <p:nvPr/>
          </p:nvSpPr>
          <p:spPr bwMode="auto">
            <a:xfrm>
              <a:off x="1872" y="1248"/>
              <a:ext cx="1104" cy="17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9" name="Line 51">
              <a:extLst>
                <a:ext uri="{FF2B5EF4-FFF2-40B4-BE49-F238E27FC236}">
                  <a16:creationId xmlns:a16="http://schemas.microsoft.com/office/drawing/2014/main" id="{FEE88534-3FEA-642A-C74F-FF2D834CAE2C}"/>
                </a:ext>
              </a:extLst>
            </p:cNvPr>
            <p:cNvSpPr>
              <a:spLocks noChangeShapeType="1"/>
            </p:cNvSpPr>
            <p:nvPr/>
          </p:nvSpPr>
          <p:spPr bwMode="auto">
            <a:xfrm flipV="1">
              <a:off x="1872" y="1248"/>
              <a:ext cx="1104"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0" name="Line 52">
              <a:extLst>
                <a:ext uri="{FF2B5EF4-FFF2-40B4-BE49-F238E27FC236}">
                  <a16:creationId xmlns:a16="http://schemas.microsoft.com/office/drawing/2014/main" id="{E541828C-50FC-6C41-06BB-F6764DE05D08}"/>
                </a:ext>
              </a:extLst>
            </p:cNvPr>
            <p:cNvSpPr>
              <a:spLocks noChangeShapeType="1"/>
            </p:cNvSpPr>
            <p:nvPr/>
          </p:nvSpPr>
          <p:spPr bwMode="auto">
            <a:xfrm>
              <a:off x="1872" y="1680"/>
              <a:ext cx="1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1" name="Line 53">
              <a:extLst>
                <a:ext uri="{FF2B5EF4-FFF2-40B4-BE49-F238E27FC236}">
                  <a16:creationId xmlns:a16="http://schemas.microsoft.com/office/drawing/2014/main" id="{6B35881B-429C-F71B-2BBA-08B05D38BF7B}"/>
                </a:ext>
              </a:extLst>
            </p:cNvPr>
            <p:cNvSpPr>
              <a:spLocks noChangeShapeType="1"/>
            </p:cNvSpPr>
            <p:nvPr/>
          </p:nvSpPr>
          <p:spPr bwMode="auto">
            <a:xfrm>
              <a:off x="1872" y="1680"/>
              <a:ext cx="1104"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2" name="Line 54">
              <a:extLst>
                <a:ext uri="{FF2B5EF4-FFF2-40B4-BE49-F238E27FC236}">
                  <a16:creationId xmlns:a16="http://schemas.microsoft.com/office/drawing/2014/main" id="{5AB87444-526B-3108-CB42-782120B3EF43}"/>
                </a:ext>
              </a:extLst>
            </p:cNvPr>
            <p:cNvSpPr>
              <a:spLocks noChangeShapeType="1"/>
            </p:cNvSpPr>
            <p:nvPr/>
          </p:nvSpPr>
          <p:spPr bwMode="auto">
            <a:xfrm>
              <a:off x="1872" y="1680"/>
              <a:ext cx="1104" cy="1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3" name="Line 55">
              <a:extLst>
                <a:ext uri="{FF2B5EF4-FFF2-40B4-BE49-F238E27FC236}">
                  <a16:creationId xmlns:a16="http://schemas.microsoft.com/office/drawing/2014/main" id="{B2105DE9-5EBA-A0FD-1985-786A4F604CB9}"/>
                </a:ext>
              </a:extLst>
            </p:cNvPr>
            <p:cNvSpPr>
              <a:spLocks noChangeShapeType="1"/>
            </p:cNvSpPr>
            <p:nvPr/>
          </p:nvSpPr>
          <p:spPr bwMode="auto">
            <a:xfrm flipV="1">
              <a:off x="1872" y="1248"/>
              <a:ext cx="1056" cy="7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 name="Line 56">
              <a:extLst>
                <a:ext uri="{FF2B5EF4-FFF2-40B4-BE49-F238E27FC236}">
                  <a16:creationId xmlns:a16="http://schemas.microsoft.com/office/drawing/2014/main" id="{AD66B116-0055-F2C9-60F9-96062C621A3A}"/>
                </a:ext>
              </a:extLst>
            </p:cNvPr>
            <p:cNvSpPr>
              <a:spLocks noChangeShapeType="1"/>
            </p:cNvSpPr>
            <p:nvPr/>
          </p:nvSpPr>
          <p:spPr bwMode="auto">
            <a:xfrm flipV="1">
              <a:off x="1872" y="1680"/>
              <a:ext cx="1104"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 name="Line 57">
              <a:extLst>
                <a:ext uri="{FF2B5EF4-FFF2-40B4-BE49-F238E27FC236}">
                  <a16:creationId xmlns:a16="http://schemas.microsoft.com/office/drawing/2014/main" id="{39A7851C-7511-3F25-A752-92FBF79F842A}"/>
                </a:ext>
              </a:extLst>
            </p:cNvPr>
            <p:cNvSpPr>
              <a:spLocks noChangeShapeType="1"/>
            </p:cNvSpPr>
            <p:nvPr/>
          </p:nvSpPr>
          <p:spPr bwMode="auto">
            <a:xfrm>
              <a:off x="1872" y="2016"/>
              <a:ext cx="1104"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 name="Line 58">
              <a:extLst>
                <a:ext uri="{FF2B5EF4-FFF2-40B4-BE49-F238E27FC236}">
                  <a16:creationId xmlns:a16="http://schemas.microsoft.com/office/drawing/2014/main" id="{951709ED-90AD-7D38-E476-B648A69DE8F0}"/>
                </a:ext>
              </a:extLst>
            </p:cNvPr>
            <p:cNvSpPr>
              <a:spLocks noChangeShapeType="1"/>
            </p:cNvSpPr>
            <p:nvPr/>
          </p:nvSpPr>
          <p:spPr bwMode="auto">
            <a:xfrm>
              <a:off x="1872" y="2016"/>
              <a:ext cx="1104"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 name="Line 59">
              <a:extLst>
                <a:ext uri="{FF2B5EF4-FFF2-40B4-BE49-F238E27FC236}">
                  <a16:creationId xmlns:a16="http://schemas.microsoft.com/office/drawing/2014/main" id="{C5A47E63-D051-2495-3CDE-9C6519E942BD}"/>
                </a:ext>
              </a:extLst>
            </p:cNvPr>
            <p:cNvSpPr>
              <a:spLocks noChangeShapeType="1"/>
            </p:cNvSpPr>
            <p:nvPr/>
          </p:nvSpPr>
          <p:spPr bwMode="auto">
            <a:xfrm flipV="1">
              <a:off x="1872" y="1248"/>
              <a:ext cx="1104" cy="17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8" name="Line 60">
              <a:extLst>
                <a:ext uri="{FF2B5EF4-FFF2-40B4-BE49-F238E27FC236}">
                  <a16:creationId xmlns:a16="http://schemas.microsoft.com/office/drawing/2014/main" id="{F946787A-2C51-F0B3-1C63-42E131B6CCAE}"/>
                </a:ext>
              </a:extLst>
            </p:cNvPr>
            <p:cNvSpPr>
              <a:spLocks noChangeShapeType="1"/>
            </p:cNvSpPr>
            <p:nvPr/>
          </p:nvSpPr>
          <p:spPr bwMode="auto">
            <a:xfrm flipV="1">
              <a:off x="1872" y="1680"/>
              <a:ext cx="1104" cy="1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9" name="Line 61">
              <a:extLst>
                <a:ext uri="{FF2B5EF4-FFF2-40B4-BE49-F238E27FC236}">
                  <a16:creationId xmlns:a16="http://schemas.microsoft.com/office/drawing/2014/main" id="{AC5ED38B-E2DF-B83D-5EC0-9C3EBC67B684}"/>
                </a:ext>
              </a:extLst>
            </p:cNvPr>
            <p:cNvSpPr>
              <a:spLocks noChangeShapeType="1"/>
            </p:cNvSpPr>
            <p:nvPr/>
          </p:nvSpPr>
          <p:spPr bwMode="auto">
            <a:xfrm flipV="1">
              <a:off x="1872" y="2064"/>
              <a:ext cx="1104" cy="9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 name="Line 62">
              <a:extLst>
                <a:ext uri="{FF2B5EF4-FFF2-40B4-BE49-F238E27FC236}">
                  <a16:creationId xmlns:a16="http://schemas.microsoft.com/office/drawing/2014/main" id="{32B7EB9A-ABE9-5077-2840-F1A660B72F8E}"/>
                </a:ext>
              </a:extLst>
            </p:cNvPr>
            <p:cNvSpPr>
              <a:spLocks noChangeShapeType="1"/>
            </p:cNvSpPr>
            <p:nvPr/>
          </p:nvSpPr>
          <p:spPr bwMode="auto">
            <a:xfrm>
              <a:off x="1872" y="2976"/>
              <a:ext cx="1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1" name="Line 63">
              <a:extLst>
                <a:ext uri="{FF2B5EF4-FFF2-40B4-BE49-F238E27FC236}">
                  <a16:creationId xmlns:a16="http://schemas.microsoft.com/office/drawing/2014/main" id="{18074910-2144-EDC2-F621-040ECEE9F94C}"/>
                </a:ext>
              </a:extLst>
            </p:cNvPr>
            <p:cNvSpPr>
              <a:spLocks noChangeShapeType="1"/>
            </p:cNvSpPr>
            <p:nvPr/>
          </p:nvSpPr>
          <p:spPr bwMode="auto">
            <a:xfrm>
              <a:off x="3264" y="1248"/>
              <a:ext cx="81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2" name="Line 64">
              <a:extLst>
                <a:ext uri="{FF2B5EF4-FFF2-40B4-BE49-F238E27FC236}">
                  <a16:creationId xmlns:a16="http://schemas.microsoft.com/office/drawing/2014/main" id="{6A6A6A13-3BBD-184A-0159-1698327E6D40}"/>
                </a:ext>
              </a:extLst>
            </p:cNvPr>
            <p:cNvSpPr>
              <a:spLocks noChangeShapeType="1"/>
            </p:cNvSpPr>
            <p:nvPr/>
          </p:nvSpPr>
          <p:spPr bwMode="auto">
            <a:xfrm>
              <a:off x="3264" y="1248"/>
              <a:ext cx="816" cy="7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3" name="Line 65">
              <a:extLst>
                <a:ext uri="{FF2B5EF4-FFF2-40B4-BE49-F238E27FC236}">
                  <a16:creationId xmlns:a16="http://schemas.microsoft.com/office/drawing/2014/main" id="{027BBF4D-26A5-42FE-1FDE-41F9D79F79F3}"/>
                </a:ext>
              </a:extLst>
            </p:cNvPr>
            <p:cNvSpPr>
              <a:spLocks noChangeShapeType="1"/>
            </p:cNvSpPr>
            <p:nvPr/>
          </p:nvSpPr>
          <p:spPr bwMode="auto">
            <a:xfrm>
              <a:off x="3264" y="1248"/>
              <a:ext cx="816" cy="11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4" name="Line 66">
              <a:extLst>
                <a:ext uri="{FF2B5EF4-FFF2-40B4-BE49-F238E27FC236}">
                  <a16:creationId xmlns:a16="http://schemas.microsoft.com/office/drawing/2014/main" id="{1F44BCD2-A45C-C066-DB31-09FDB951E59E}"/>
                </a:ext>
              </a:extLst>
            </p:cNvPr>
            <p:cNvSpPr>
              <a:spLocks noChangeShapeType="1"/>
            </p:cNvSpPr>
            <p:nvPr/>
          </p:nvSpPr>
          <p:spPr bwMode="auto">
            <a:xfrm flipV="1">
              <a:off x="3264" y="1584"/>
              <a:ext cx="81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5" name="Line 67">
              <a:extLst>
                <a:ext uri="{FF2B5EF4-FFF2-40B4-BE49-F238E27FC236}">
                  <a16:creationId xmlns:a16="http://schemas.microsoft.com/office/drawing/2014/main" id="{0B6DB0EC-5D95-3E64-8251-F71CBDCA0C17}"/>
                </a:ext>
              </a:extLst>
            </p:cNvPr>
            <p:cNvSpPr>
              <a:spLocks noChangeShapeType="1"/>
            </p:cNvSpPr>
            <p:nvPr/>
          </p:nvSpPr>
          <p:spPr bwMode="auto">
            <a:xfrm>
              <a:off x="3264" y="1680"/>
              <a:ext cx="81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 name="Line 68">
              <a:extLst>
                <a:ext uri="{FF2B5EF4-FFF2-40B4-BE49-F238E27FC236}">
                  <a16:creationId xmlns:a16="http://schemas.microsoft.com/office/drawing/2014/main" id="{B4B8C0CA-E37C-3167-D073-36A2B0EF4FB4}"/>
                </a:ext>
              </a:extLst>
            </p:cNvPr>
            <p:cNvSpPr>
              <a:spLocks noChangeShapeType="1"/>
            </p:cNvSpPr>
            <p:nvPr/>
          </p:nvSpPr>
          <p:spPr bwMode="auto">
            <a:xfrm>
              <a:off x="3264" y="1680"/>
              <a:ext cx="816"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 name="Line 69">
              <a:extLst>
                <a:ext uri="{FF2B5EF4-FFF2-40B4-BE49-F238E27FC236}">
                  <a16:creationId xmlns:a16="http://schemas.microsoft.com/office/drawing/2014/main" id="{BD0A0F54-DAEB-67B2-F208-B9BDE9B3FE99}"/>
                </a:ext>
              </a:extLst>
            </p:cNvPr>
            <p:cNvSpPr>
              <a:spLocks noChangeShapeType="1"/>
            </p:cNvSpPr>
            <p:nvPr/>
          </p:nvSpPr>
          <p:spPr bwMode="auto">
            <a:xfrm flipV="1">
              <a:off x="3264" y="1584"/>
              <a:ext cx="816"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 name="Line 70">
              <a:extLst>
                <a:ext uri="{FF2B5EF4-FFF2-40B4-BE49-F238E27FC236}">
                  <a16:creationId xmlns:a16="http://schemas.microsoft.com/office/drawing/2014/main" id="{56D6DDAB-CA7D-200D-59E6-8224789182AD}"/>
                </a:ext>
              </a:extLst>
            </p:cNvPr>
            <p:cNvSpPr>
              <a:spLocks noChangeShapeType="1"/>
            </p:cNvSpPr>
            <p:nvPr/>
          </p:nvSpPr>
          <p:spPr bwMode="auto">
            <a:xfrm flipV="1">
              <a:off x="3264" y="2016"/>
              <a:ext cx="81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 name="Line 71">
              <a:extLst>
                <a:ext uri="{FF2B5EF4-FFF2-40B4-BE49-F238E27FC236}">
                  <a16:creationId xmlns:a16="http://schemas.microsoft.com/office/drawing/2014/main" id="{DC103A4F-5FEC-6480-1061-2CD693361B70}"/>
                </a:ext>
              </a:extLst>
            </p:cNvPr>
            <p:cNvSpPr>
              <a:spLocks noChangeShapeType="1"/>
            </p:cNvSpPr>
            <p:nvPr/>
          </p:nvSpPr>
          <p:spPr bwMode="auto">
            <a:xfrm>
              <a:off x="3264" y="2064"/>
              <a:ext cx="81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 name="Line 72">
              <a:extLst>
                <a:ext uri="{FF2B5EF4-FFF2-40B4-BE49-F238E27FC236}">
                  <a16:creationId xmlns:a16="http://schemas.microsoft.com/office/drawing/2014/main" id="{DD44F0C8-27B9-3D69-89E4-9E4162C98436}"/>
                </a:ext>
              </a:extLst>
            </p:cNvPr>
            <p:cNvSpPr>
              <a:spLocks noChangeShapeType="1"/>
            </p:cNvSpPr>
            <p:nvPr/>
          </p:nvSpPr>
          <p:spPr bwMode="auto">
            <a:xfrm flipV="1">
              <a:off x="3264" y="1632"/>
              <a:ext cx="816" cy="13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 name="Line 73">
              <a:extLst>
                <a:ext uri="{FF2B5EF4-FFF2-40B4-BE49-F238E27FC236}">
                  <a16:creationId xmlns:a16="http://schemas.microsoft.com/office/drawing/2014/main" id="{13A201E5-E415-D538-9520-22756F9F2BFA}"/>
                </a:ext>
              </a:extLst>
            </p:cNvPr>
            <p:cNvSpPr>
              <a:spLocks noChangeShapeType="1"/>
            </p:cNvSpPr>
            <p:nvPr/>
          </p:nvSpPr>
          <p:spPr bwMode="auto">
            <a:xfrm flipV="1">
              <a:off x="3264" y="2016"/>
              <a:ext cx="816"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 name="Line 74">
              <a:extLst>
                <a:ext uri="{FF2B5EF4-FFF2-40B4-BE49-F238E27FC236}">
                  <a16:creationId xmlns:a16="http://schemas.microsoft.com/office/drawing/2014/main" id="{92FC7D78-24AE-86DB-E7A4-D099EFDC9F52}"/>
                </a:ext>
              </a:extLst>
            </p:cNvPr>
            <p:cNvSpPr>
              <a:spLocks noChangeShapeType="1"/>
            </p:cNvSpPr>
            <p:nvPr/>
          </p:nvSpPr>
          <p:spPr bwMode="auto">
            <a:xfrm flipV="1">
              <a:off x="3264" y="2400"/>
              <a:ext cx="816"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 name="Line 75">
              <a:extLst>
                <a:ext uri="{FF2B5EF4-FFF2-40B4-BE49-F238E27FC236}">
                  <a16:creationId xmlns:a16="http://schemas.microsoft.com/office/drawing/2014/main" id="{9CCAA536-690B-62C9-E72E-10EF10C8940F}"/>
                </a:ext>
              </a:extLst>
            </p:cNvPr>
            <p:cNvSpPr>
              <a:spLocks noChangeShapeType="1"/>
            </p:cNvSpPr>
            <p:nvPr/>
          </p:nvSpPr>
          <p:spPr bwMode="auto">
            <a:xfrm>
              <a:off x="4368" y="1584"/>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 name="Line 76">
              <a:extLst>
                <a:ext uri="{FF2B5EF4-FFF2-40B4-BE49-F238E27FC236}">
                  <a16:creationId xmlns:a16="http://schemas.microsoft.com/office/drawing/2014/main" id="{32D4665B-35F8-827C-3AC8-76FED15C82DC}"/>
                </a:ext>
              </a:extLst>
            </p:cNvPr>
            <p:cNvSpPr>
              <a:spLocks noChangeShapeType="1"/>
            </p:cNvSpPr>
            <p:nvPr/>
          </p:nvSpPr>
          <p:spPr bwMode="auto">
            <a:xfrm>
              <a:off x="4368" y="201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 name="Line 77">
              <a:extLst>
                <a:ext uri="{FF2B5EF4-FFF2-40B4-BE49-F238E27FC236}">
                  <a16:creationId xmlns:a16="http://schemas.microsoft.com/office/drawing/2014/main" id="{E115522A-7640-2E0C-3662-052EFB061F51}"/>
                </a:ext>
              </a:extLst>
            </p:cNvPr>
            <p:cNvSpPr>
              <a:spLocks noChangeShapeType="1"/>
            </p:cNvSpPr>
            <p:nvPr/>
          </p:nvSpPr>
          <p:spPr bwMode="auto">
            <a:xfrm>
              <a:off x="4368"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 name="Text Box 78">
              <a:extLst>
                <a:ext uri="{FF2B5EF4-FFF2-40B4-BE49-F238E27FC236}">
                  <a16:creationId xmlns:a16="http://schemas.microsoft.com/office/drawing/2014/main" id="{912F3651-7953-8434-4B7E-2B7A5B455E10}"/>
                </a:ext>
              </a:extLst>
            </p:cNvPr>
            <p:cNvSpPr txBox="1">
              <a:spLocks noChangeArrowheads="1"/>
            </p:cNvSpPr>
            <p:nvPr/>
          </p:nvSpPr>
          <p:spPr bwMode="auto">
            <a:xfrm>
              <a:off x="336" y="3168"/>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Inputs</a:t>
              </a:r>
            </a:p>
          </p:txBody>
        </p:sp>
        <p:sp>
          <p:nvSpPr>
            <p:cNvPr id="77" name="Text Box 79">
              <a:extLst>
                <a:ext uri="{FF2B5EF4-FFF2-40B4-BE49-F238E27FC236}">
                  <a16:creationId xmlns:a16="http://schemas.microsoft.com/office/drawing/2014/main" id="{1DD76B4B-3256-9F6C-CEE2-2A9B80419EBA}"/>
                </a:ext>
              </a:extLst>
            </p:cNvPr>
            <p:cNvSpPr txBox="1">
              <a:spLocks noChangeArrowheads="1"/>
            </p:cNvSpPr>
            <p:nvPr/>
          </p:nvSpPr>
          <p:spPr bwMode="auto">
            <a:xfrm>
              <a:off x="1392" y="3216"/>
              <a:ext cx="10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First Hidden layer</a:t>
              </a:r>
            </a:p>
          </p:txBody>
        </p:sp>
        <p:sp>
          <p:nvSpPr>
            <p:cNvPr id="78" name="Text Box 80">
              <a:extLst>
                <a:ext uri="{FF2B5EF4-FFF2-40B4-BE49-F238E27FC236}">
                  <a16:creationId xmlns:a16="http://schemas.microsoft.com/office/drawing/2014/main" id="{65D6F482-CBAD-7E7D-5B84-E463F2BE6114}"/>
                </a:ext>
              </a:extLst>
            </p:cNvPr>
            <p:cNvSpPr txBox="1">
              <a:spLocks noChangeArrowheads="1"/>
            </p:cNvSpPr>
            <p:nvPr/>
          </p:nvSpPr>
          <p:spPr bwMode="auto">
            <a:xfrm>
              <a:off x="2688" y="3216"/>
              <a:ext cx="10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Second Hidden Layer</a:t>
              </a:r>
            </a:p>
          </p:txBody>
        </p:sp>
        <p:sp>
          <p:nvSpPr>
            <p:cNvPr id="79" name="Text Box 81">
              <a:extLst>
                <a:ext uri="{FF2B5EF4-FFF2-40B4-BE49-F238E27FC236}">
                  <a16:creationId xmlns:a16="http://schemas.microsoft.com/office/drawing/2014/main" id="{273C447C-C271-92DC-C546-BF545313C45F}"/>
                </a:ext>
              </a:extLst>
            </p:cNvPr>
            <p:cNvSpPr txBox="1">
              <a:spLocks noChangeArrowheads="1"/>
            </p:cNvSpPr>
            <p:nvPr/>
          </p:nvSpPr>
          <p:spPr bwMode="auto">
            <a:xfrm>
              <a:off x="4032" y="2976"/>
              <a:ext cx="6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Output Layer</a:t>
              </a:r>
            </a:p>
          </p:txBody>
        </p:sp>
      </p:grpSp>
    </p:spTree>
    <p:extLst>
      <p:ext uri="{BB962C8B-B14F-4D97-AF65-F5344CB8AC3E}">
        <p14:creationId xmlns:p14="http://schemas.microsoft.com/office/powerpoint/2010/main" val="2695818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7585F0-96B2-8AEA-E9D9-3B16F0A743B7}"/>
              </a:ext>
            </a:extLst>
          </p:cNvPr>
          <p:cNvSpPr>
            <a:spLocks noGrp="1"/>
          </p:cNvSpPr>
          <p:nvPr>
            <p:ph type="sldNum" sz="quarter" idx="12"/>
          </p:nvPr>
        </p:nvSpPr>
        <p:spPr/>
        <p:txBody>
          <a:bodyPr/>
          <a:lstStyle/>
          <a:p>
            <a:fld id="{ABBB5C4C-2618-4A1F-8928-301AA92D01EC}" type="slidenum">
              <a:rPr lang="en-IN" smtClean="0"/>
              <a:t>61</a:t>
            </a:fld>
            <a:endParaRPr lang="en-IN"/>
          </a:p>
        </p:txBody>
      </p:sp>
      <p:sp>
        <p:nvSpPr>
          <p:cNvPr id="3" name="Rectangle 2">
            <a:extLst>
              <a:ext uri="{FF2B5EF4-FFF2-40B4-BE49-F238E27FC236}">
                <a16:creationId xmlns:a16="http://schemas.microsoft.com/office/drawing/2014/main" id="{333C9909-E5A8-CBC1-30C4-4B6FBEF55C4C}"/>
              </a:ext>
            </a:extLst>
          </p:cNvPr>
          <p:cNvSpPr txBox="1">
            <a:spLocks noChangeArrowheads="1"/>
          </p:cNvSpPr>
          <p:nvPr/>
        </p:nvSpPr>
        <p:spPr>
          <a:xfrm>
            <a:off x="2241755" y="407373"/>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dirty="0"/>
              <a:t>Signal Flow</a:t>
            </a:r>
            <a:br>
              <a:rPr lang="en-US" altLang="en-US" sz="4000" dirty="0"/>
            </a:br>
            <a:r>
              <a:rPr lang="en-US" altLang="en-US" sz="4000" dirty="0"/>
              <a:t>Backpropagation of Errors</a:t>
            </a:r>
          </a:p>
        </p:txBody>
      </p:sp>
      <p:grpSp>
        <p:nvGrpSpPr>
          <p:cNvPr id="4" name="Group 4">
            <a:extLst>
              <a:ext uri="{FF2B5EF4-FFF2-40B4-BE49-F238E27FC236}">
                <a16:creationId xmlns:a16="http://schemas.microsoft.com/office/drawing/2014/main" id="{05C3EF99-83CB-D390-441E-DEE57693A6E6}"/>
              </a:ext>
            </a:extLst>
          </p:cNvPr>
          <p:cNvGrpSpPr>
            <a:grpSpLocks/>
          </p:cNvGrpSpPr>
          <p:nvPr/>
        </p:nvGrpSpPr>
        <p:grpSpPr bwMode="auto">
          <a:xfrm>
            <a:off x="2241755" y="2266335"/>
            <a:ext cx="7543800" cy="3643313"/>
            <a:chOff x="288" y="1344"/>
            <a:chExt cx="4752" cy="2295"/>
          </a:xfrm>
        </p:grpSpPr>
        <p:sp>
          <p:nvSpPr>
            <p:cNvPr id="5" name="Oval 5">
              <a:extLst>
                <a:ext uri="{FF2B5EF4-FFF2-40B4-BE49-F238E27FC236}">
                  <a16:creationId xmlns:a16="http://schemas.microsoft.com/office/drawing/2014/main" id="{4ABE6EB9-029E-36CE-C5D6-F7DFD3ABCAC3}"/>
                </a:ext>
              </a:extLst>
            </p:cNvPr>
            <p:cNvSpPr>
              <a:spLocks noChangeArrowheads="1"/>
            </p:cNvSpPr>
            <p:nvPr/>
          </p:nvSpPr>
          <p:spPr bwMode="auto">
            <a:xfrm>
              <a:off x="1344" y="1344"/>
              <a:ext cx="528" cy="48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 name="Oval 6">
              <a:extLst>
                <a:ext uri="{FF2B5EF4-FFF2-40B4-BE49-F238E27FC236}">
                  <a16:creationId xmlns:a16="http://schemas.microsoft.com/office/drawing/2014/main" id="{6090E5B0-2ADC-DB3D-0192-4C325E681A6A}"/>
                </a:ext>
              </a:extLst>
            </p:cNvPr>
            <p:cNvSpPr>
              <a:spLocks noChangeArrowheads="1"/>
            </p:cNvSpPr>
            <p:nvPr/>
          </p:nvSpPr>
          <p:spPr bwMode="auto">
            <a:xfrm>
              <a:off x="3888" y="1776"/>
              <a:ext cx="528" cy="48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 name="Oval 7">
              <a:extLst>
                <a:ext uri="{FF2B5EF4-FFF2-40B4-BE49-F238E27FC236}">
                  <a16:creationId xmlns:a16="http://schemas.microsoft.com/office/drawing/2014/main" id="{3A2786DB-3974-44C1-7655-274AEB253030}"/>
                </a:ext>
              </a:extLst>
            </p:cNvPr>
            <p:cNvSpPr>
              <a:spLocks noChangeArrowheads="1"/>
            </p:cNvSpPr>
            <p:nvPr/>
          </p:nvSpPr>
          <p:spPr bwMode="auto">
            <a:xfrm>
              <a:off x="1344" y="2352"/>
              <a:ext cx="528" cy="48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 name="Line 8">
              <a:extLst>
                <a:ext uri="{FF2B5EF4-FFF2-40B4-BE49-F238E27FC236}">
                  <a16:creationId xmlns:a16="http://schemas.microsoft.com/office/drawing/2014/main" id="{6E0B857B-936C-F997-486D-B9054E87A80D}"/>
                </a:ext>
              </a:extLst>
            </p:cNvPr>
            <p:cNvSpPr>
              <a:spLocks noChangeShapeType="1"/>
            </p:cNvSpPr>
            <p:nvPr/>
          </p:nvSpPr>
          <p:spPr bwMode="auto">
            <a:xfrm>
              <a:off x="1872" y="1536"/>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 name="Line 9">
              <a:extLst>
                <a:ext uri="{FF2B5EF4-FFF2-40B4-BE49-F238E27FC236}">
                  <a16:creationId xmlns:a16="http://schemas.microsoft.com/office/drawing/2014/main" id="{07433FC5-3D4F-6E58-AF17-3B5327996EC8}"/>
                </a:ext>
              </a:extLst>
            </p:cNvPr>
            <p:cNvSpPr>
              <a:spLocks noChangeShapeType="1"/>
            </p:cNvSpPr>
            <p:nvPr/>
          </p:nvSpPr>
          <p:spPr bwMode="auto">
            <a:xfrm>
              <a:off x="1872" y="2640"/>
              <a:ext cx="13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 name="Line 10">
              <a:extLst>
                <a:ext uri="{FF2B5EF4-FFF2-40B4-BE49-F238E27FC236}">
                  <a16:creationId xmlns:a16="http://schemas.microsoft.com/office/drawing/2014/main" id="{49D00331-6056-18CD-D1FA-95E71A98BBBF}"/>
                </a:ext>
              </a:extLst>
            </p:cNvPr>
            <p:cNvSpPr>
              <a:spLocks noChangeShapeType="1"/>
            </p:cNvSpPr>
            <p:nvPr/>
          </p:nvSpPr>
          <p:spPr bwMode="auto">
            <a:xfrm>
              <a:off x="3216" y="1536"/>
              <a:ext cx="72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Line 11">
              <a:extLst>
                <a:ext uri="{FF2B5EF4-FFF2-40B4-BE49-F238E27FC236}">
                  <a16:creationId xmlns:a16="http://schemas.microsoft.com/office/drawing/2014/main" id="{30ABDFC5-02E9-2027-1A94-BA1E1E222AEC}"/>
                </a:ext>
              </a:extLst>
            </p:cNvPr>
            <p:cNvSpPr>
              <a:spLocks noChangeShapeType="1"/>
            </p:cNvSpPr>
            <p:nvPr/>
          </p:nvSpPr>
          <p:spPr bwMode="auto">
            <a:xfrm flipV="1">
              <a:off x="3264" y="2208"/>
              <a:ext cx="76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Line 12">
              <a:extLst>
                <a:ext uri="{FF2B5EF4-FFF2-40B4-BE49-F238E27FC236}">
                  <a16:creationId xmlns:a16="http://schemas.microsoft.com/office/drawing/2014/main" id="{05DACE18-9109-19E0-3BD2-9CCA7DD85726}"/>
                </a:ext>
              </a:extLst>
            </p:cNvPr>
            <p:cNvSpPr>
              <a:spLocks noChangeShapeType="1"/>
            </p:cNvSpPr>
            <p:nvPr/>
          </p:nvSpPr>
          <p:spPr bwMode="auto">
            <a:xfrm>
              <a:off x="4416" y="2016"/>
              <a:ext cx="6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 name="Line 13">
              <a:extLst>
                <a:ext uri="{FF2B5EF4-FFF2-40B4-BE49-F238E27FC236}">
                  <a16:creationId xmlns:a16="http://schemas.microsoft.com/office/drawing/2014/main" id="{F8638159-0A7D-1B79-4288-78944BC56061}"/>
                </a:ext>
              </a:extLst>
            </p:cNvPr>
            <p:cNvSpPr>
              <a:spLocks noChangeShapeType="1"/>
            </p:cNvSpPr>
            <p:nvPr/>
          </p:nvSpPr>
          <p:spPr bwMode="auto">
            <a:xfrm flipH="1">
              <a:off x="3216" y="2160"/>
              <a:ext cx="720" cy="38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 name="Line 14">
              <a:extLst>
                <a:ext uri="{FF2B5EF4-FFF2-40B4-BE49-F238E27FC236}">
                  <a16:creationId xmlns:a16="http://schemas.microsoft.com/office/drawing/2014/main" id="{9FE5F7DB-C05C-691D-EDCC-1C846E8D0595}"/>
                </a:ext>
              </a:extLst>
            </p:cNvPr>
            <p:cNvSpPr>
              <a:spLocks noChangeShapeType="1"/>
            </p:cNvSpPr>
            <p:nvPr/>
          </p:nvSpPr>
          <p:spPr bwMode="auto">
            <a:xfrm flipH="1">
              <a:off x="1872" y="2544"/>
              <a:ext cx="1344" cy="0"/>
            </a:xfrm>
            <a:prstGeom prst="line">
              <a:avLst/>
            </a:prstGeom>
            <a:noFill/>
            <a:ln w="190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Line 15">
              <a:extLst>
                <a:ext uri="{FF2B5EF4-FFF2-40B4-BE49-F238E27FC236}">
                  <a16:creationId xmlns:a16="http://schemas.microsoft.com/office/drawing/2014/main" id="{FF9AFA00-3CC9-87CD-27AE-454B98CDE3C7}"/>
                </a:ext>
              </a:extLst>
            </p:cNvPr>
            <p:cNvSpPr>
              <a:spLocks noChangeShapeType="1"/>
            </p:cNvSpPr>
            <p:nvPr/>
          </p:nvSpPr>
          <p:spPr bwMode="auto">
            <a:xfrm flipH="1" flipV="1">
              <a:off x="3216" y="1680"/>
              <a:ext cx="672" cy="28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 name="Line 16">
              <a:extLst>
                <a:ext uri="{FF2B5EF4-FFF2-40B4-BE49-F238E27FC236}">
                  <a16:creationId xmlns:a16="http://schemas.microsoft.com/office/drawing/2014/main" id="{FAD12E65-AFD8-B902-0AEF-C21AF98A49CB}"/>
                </a:ext>
              </a:extLst>
            </p:cNvPr>
            <p:cNvSpPr>
              <a:spLocks noChangeShapeType="1"/>
            </p:cNvSpPr>
            <p:nvPr/>
          </p:nvSpPr>
          <p:spPr bwMode="auto">
            <a:xfrm flipH="1">
              <a:off x="1872" y="1680"/>
              <a:ext cx="1344" cy="0"/>
            </a:xfrm>
            <a:prstGeom prst="line">
              <a:avLst/>
            </a:prstGeom>
            <a:noFill/>
            <a:ln w="190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 name="Line 17">
              <a:extLst>
                <a:ext uri="{FF2B5EF4-FFF2-40B4-BE49-F238E27FC236}">
                  <a16:creationId xmlns:a16="http://schemas.microsoft.com/office/drawing/2014/main" id="{80B93FE3-FD0C-B40E-B847-D7468B53DFE4}"/>
                </a:ext>
              </a:extLst>
            </p:cNvPr>
            <p:cNvSpPr>
              <a:spLocks noChangeShapeType="1"/>
            </p:cNvSpPr>
            <p:nvPr/>
          </p:nvSpPr>
          <p:spPr bwMode="auto">
            <a:xfrm flipH="1">
              <a:off x="4368" y="2112"/>
              <a:ext cx="624" cy="0"/>
            </a:xfrm>
            <a:prstGeom prst="line">
              <a:avLst/>
            </a:prstGeom>
            <a:noFill/>
            <a:ln w="190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 name="Line 18">
              <a:extLst>
                <a:ext uri="{FF2B5EF4-FFF2-40B4-BE49-F238E27FC236}">
                  <a16:creationId xmlns:a16="http://schemas.microsoft.com/office/drawing/2014/main" id="{7DB16A20-E9A1-7901-25A8-547F42B0DC17}"/>
                </a:ext>
              </a:extLst>
            </p:cNvPr>
            <p:cNvSpPr>
              <a:spLocks noChangeShapeType="1"/>
            </p:cNvSpPr>
            <p:nvPr/>
          </p:nvSpPr>
          <p:spPr bwMode="auto">
            <a:xfrm>
              <a:off x="288" y="1536"/>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 name="Line 19">
              <a:extLst>
                <a:ext uri="{FF2B5EF4-FFF2-40B4-BE49-F238E27FC236}">
                  <a16:creationId xmlns:a16="http://schemas.microsoft.com/office/drawing/2014/main" id="{2EB02AD5-4F37-21A2-2149-D57E85A76E73}"/>
                </a:ext>
              </a:extLst>
            </p:cNvPr>
            <p:cNvSpPr>
              <a:spLocks noChangeShapeType="1"/>
            </p:cNvSpPr>
            <p:nvPr/>
          </p:nvSpPr>
          <p:spPr bwMode="auto">
            <a:xfrm>
              <a:off x="336" y="2688"/>
              <a:ext cx="10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Line 20">
              <a:extLst>
                <a:ext uri="{FF2B5EF4-FFF2-40B4-BE49-F238E27FC236}">
                  <a16:creationId xmlns:a16="http://schemas.microsoft.com/office/drawing/2014/main" id="{E214F17D-AEFC-AC01-DE8D-F36036D82197}"/>
                </a:ext>
              </a:extLst>
            </p:cNvPr>
            <p:cNvSpPr>
              <a:spLocks noChangeShapeType="1"/>
            </p:cNvSpPr>
            <p:nvPr/>
          </p:nvSpPr>
          <p:spPr bwMode="auto">
            <a:xfrm flipH="1">
              <a:off x="288" y="1680"/>
              <a:ext cx="1056" cy="0"/>
            </a:xfrm>
            <a:prstGeom prst="line">
              <a:avLst/>
            </a:prstGeom>
            <a:noFill/>
            <a:ln w="190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21">
              <a:extLst>
                <a:ext uri="{FF2B5EF4-FFF2-40B4-BE49-F238E27FC236}">
                  <a16:creationId xmlns:a16="http://schemas.microsoft.com/office/drawing/2014/main" id="{C1800C5E-F122-4D8B-8C5A-E547594401E6}"/>
                </a:ext>
              </a:extLst>
            </p:cNvPr>
            <p:cNvSpPr>
              <a:spLocks noChangeShapeType="1"/>
            </p:cNvSpPr>
            <p:nvPr/>
          </p:nvSpPr>
          <p:spPr bwMode="auto">
            <a:xfrm flipH="1">
              <a:off x="384" y="2544"/>
              <a:ext cx="960" cy="0"/>
            </a:xfrm>
            <a:prstGeom prst="line">
              <a:avLst/>
            </a:prstGeom>
            <a:noFill/>
            <a:ln w="190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Line 22">
              <a:extLst>
                <a:ext uri="{FF2B5EF4-FFF2-40B4-BE49-F238E27FC236}">
                  <a16:creationId xmlns:a16="http://schemas.microsoft.com/office/drawing/2014/main" id="{7CDC99D3-B9C5-9FD9-FA47-1D78F529FDAF}"/>
                </a:ext>
              </a:extLst>
            </p:cNvPr>
            <p:cNvSpPr>
              <a:spLocks noChangeShapeType="1"/>
            </p:cNvSpPr>
            <p:nvPr/>
          </p:nvSpPr>
          <p:spPr bwMode="auto">
            <a:xfrm>
              <a:off x="2016" y="3312"/>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 name="Text Box 23">
              <a:extLst>
                <a:ext uri="{FF2B5EF4-FFF2-40B4-BE49-F238E27FC236}">
                  <a16:creationId xmlns:a16="http://schemas.microsoft.com/office/drawing/2014/main" id="{0B39587F-5F77-22E5-A15D-0023F8735656}"/>
                </a:ext>
              </a:extLst>
            </p:cNvPr>
            <p:cNvSpPr txBox="1">
              <a:spLocks noChangeArrowheads="1"/>
            </p:cNvSpPr>
            <p:nvPr/>
          </p:nvSpPr>
          <p:spPr bwMode="auto">
            <a:xfrm>
              <a:off x="3024" y="3168"/>
              <a:ext cx="1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Function Signals</a:t>
              </a:r>
            </a:p>
          </p:txBody>
        </p:sp>
        <p:sp>
          <p:nvSpPr>
            <p:cNvPr id="24" name="Line 24">
              <a:extLst>
                <a:ext uri="{FF2B5EF4-FFF2-40B4-BE49-F238E27FC236}">
                  <a16:creationId xmlns:a16="http://schemas.microsoft.com/office/drawing/2014/main" id="{1FD87AA9-22E9-309C-D22D-746965098CD3}"/>
                </a:ext>
              </a:extLst>
            </p:cNvPr>
            <p:cNvSpPr>
              <a:spLocks noChangeShapeType="1"/>
            </p:cNvSpPr>
            <p:nvPr/>
          </p:nvSpPr>
          <p:spPr bwMode="auto">
            <a:xfrm flipH="1">
              <a:off x="1968" y="3552"/>
              <a:ext cx="816" cy="0"/>
            </a:xfrm>
            <a:prstGeom prst="line">
              <a:avLst/>
            </a:prstGeom>
            <a:noFill/>
            <a:ln w="190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 name="Text Box 25">
              <a:extLst>
                <a:ext uri="{FF2B5EF4-FFF2-40B4-BE49-F238E27FC236}">
                  <a16:creationId xmlns:a16="http://schemas.microsoft.com/office/drawing/2014/main" id="{23CEEC8D-BA5A-16B3-F07A-EBE4A1AC58A6}"/>
                </a:ext>
              </a:extLst>
            </p:cNvPr>
            <p:cNvSpPr txBox="1">
              <a:spLocks noChangeArrowheads="1"/>
            </p:cNvSpPr>
            <p:nvPr/>
          </p:nvSpPr>
          <p:spPr bwMode="auto">
            <a:xfrm>
              <a:off x="3024" y="3408"/>
              <a:ext cx="10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Error Signals</a:t>
              </a:r>
            </a:p>
          </p:txBody>
        </p:sp>
      </p:grpSp>
    </p:spTree>
    <p:extLst>
      <p:ext uri="{BB962C8B-B14F-4D97-AF65-F5344CB8AC3E}">
        <p14:creationId xmlns:p14="http://schemas.microsoft.com/office/powerpoint/2010/main" val="2168054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1D0585-75A2-BF1C-C3B2-915D861F5513}"/>
              </a:ext>
            </a:extLst>
          </p:cNvPr>
          <p:cNvSpPr>
            <a:spLocks noGrp="1"/>
          </p:cNvSpPr>
          <p:nvPr>
            <p:ph type="sldNum" sz="quarter" idx="12"/>
          </p:nvPr>
        </p:nvSpPr>
        <p:spPr/>
        <p:txBody>
          <a:bodyPr/>
          <a:lstStyle/>
          <a:p>
            <a:fld id="{ABBB5C4C-2618-4A1F-8928-301AA92D01EC}" type="slidenum">
              <a:rPr lang="en-IN" smtClean="0"/>
              <a:t>62</a:t>
            </a:fld>
            <a:endParaRPr lang="en-IN"/>
          </a:p>
        </p:txBody>
      </p:sp>
      <p:sp>
        <p:nvSpPr>
          <p:cNvPr id="4" name="TextBox 3">
            <a:extLst>
              <a:ext uri="{FF2B5EF4-FFF2-40B4-BE49-F238E27FC236}">
                <a16:creationId xmlns:a16="http://schemas.microsoft.com/office/drawing/2014/main" id="{9A7B8A6B-022A-7508-E60D-947D443F798A}"/>
              </a:ext>
            </a:extLst>
          </p:cNvPr>
          <p:cNvSpPr txBox="1"/>
          <p:nvPr/>
        </p:nvSpPr>
        <p:spPr>
          <a:xfrm>
            <a:off x="294968" y="250723"/>
            <a:ext cx="11665974" cy="7017306"/>
          </a:xfrm>
          <a:prstGeom prst="rect">
            <a:avLst/>
          </a:prstGeom>
          <a:noFill/>
        </p:spPr>
        <p:txBody>
          <a:bodyPr wrap="square">
            <a:spAutoFit/>
          </a:bodyPr>
          <a:lstStyle/>
          <a:p>
            <a:pPr algn="l"/>
            <a:r>
              <a:rPr lang="en-US" b="0" i="0" dirty="0">
                <a:solidFill>
                  <a:srgbClr val="374151"/>
                </a:solidFill>
                <a:effectLst/>
                <a:latin typeface="Söhne"/>
              </a:rPr>
              <a:t>Artificial Neural Networks (ANNs) are trained through a series of steps to make accurate predictions on given data.</a:t>
            </a:r>
          </a:p>
          <a:p>
            <a:pPr algn="l"/>
            <a:r>
              <a:rPr lang="en-US" b="0" i="0" dirty="0">
                <a:solidFill>
                  <a:srgbClr val="374151"/>
                </a:solidFill>
                <a:effectLst/>
                <a:latin typeface="Söhne"/>
              </a:rPr>
              <a:t> </a:t>
            </a:r>
          </a:p>
          <a:p>
            <a:pPr marL="342900" indent="-342900" algn="l">
              <a:buFont typeface="+mj-lt"/>
              <a:buAutoNum type="arabicPeriod"/>
            </a:pPr>
            <a:r>
              <a:rPr lang="en-US" b="1" i="0" dirty="0">
                <a:solidFill>
                  <a:srgbClr val="374151"/>
                </a:solidFill>
                <a:effectLst/>
                <a:latin typeface="Söhne"/>
              </a:rPr>
              <a:t>Training Data:</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ANNs require a dataset containing input-output pairs for training.</a:t>
            </a:r>
          </a:p>
          <a:p>
            <a:pPr marL="742950" lvl="1" indent="-285750" algn="l">
              <a:buFont typeface="+mj-lt"/>
              <a:buAutoNum type="arabicPeriod"/>
            </a:pPr>
            <a:r>
              <a:rPr lang="en-US" b="0" i="0" dirty="0">
                <a:solidFill>
                  <a:srgbClr val="374151"/>
                </a:solidFill>
                <a:effectLst/>
                <a:latin typeface="Söhne"/>
              </a:rPr>
              <a:t>Example: Images with corresponding labels for image recognition.</a:t>
            </a:r>
          </a:p>
          <a:p>
            <a:pPr marL="742950" lvl="1" indent="-285750"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Forward Pass: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Data flows from input to output through the network during training.</a:t>
            </a:r>
          </a:p>
          <a:p>
            <a:pPr marL="742950" lvl="1" indent="-285750" algn="l">
              <a:buFont typeface="+mj-lt"/>
              <a:buAutoNum type="arabicPeriod"/>
            </a:pPr>
            <a:r>
              <a:rPr lang="en-US" b="0" i="0" dirty="0">
                <a:solidFill>
                  <a:srgbClr val="374151"/>
                </a:solidFill>
                <a:effectLst/>
                <a:latin typeface="Söhne"/>
              </a:rPr>
              <a:t>Each layer processes the input and passes it to the next layer.</a:t>
            </a:r>
          </a:p>
          <a:p>
            <a:pPr marL="742950" lvl="1" indent="-285750" algn="l">
              <a:buFont typeface="+mj-lt"/>
              <a:buAutoNum type="arabicPeriod"/>
            </a:pPr>
            <a:r>
              <a:rPr lang="en-US" b="0" i="0" dirty="0">
                <a:solidFill>
                  <a:srgbClr val="374151"/>
                </a:solidFill>
                <a:effectLst/>
                <a:latin typeface="Söhne"/>
              </a:rPr>
              <a:t>Hidden layers learn representations, and the output layer produces predictions.</a:t>
            </a:r>
          </a:p>
          <a:p>
            <a:pPr marL="742950" lvl="1" indent="-285750"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Loss Function: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Measures the difference between predicted and actual outputs.</a:t>
            </a:r>
          </a:p>
          <a:p>
            <a:pPr marL="742950" lvl="1" indent="-285750" algn="l">
              <a:buFont typeface="+mj-lt"/>
              <a:buAutoNum type="arabicPeriod"/>
            </a:pPr>
            <a:r>
              <a:rPr lang="en-US" b="0" i="0" dirty="0">
                <a:solidFill>
                  <a:srgbClr val="374151"/>
                </a:solidFill>
                <a:effectLst/>
                <a:latin typeface="Söhne"/>
              </a:rPr>
              <a:t>Quantifies how "wrong" the predictions are for given inputs.</a:t>
            </a:r>
          </a:p>
          <a:p>
            <a:pPr marL="742950" lvl="1" indent="-285750"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Backpropagation: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Algorithm to adjust weights and reduce the loss.</a:t>
            </a:r>
          </a:p>
          <a:p>
            <a:pPr marL="742950" lvl="1" indent="-285750" algn="l">
              <a:buFont typeface="+mj-lt"/>
              <a:buAutoNum type="arabicPeriod"/>
            </a:pPr>
            <a:r>
              <a:rPr lang="en-US" b="0" i="0" dirty="0">
                <a:solidFill>
                  <a:srgbClr val="374151"/>
                </a:solidFill>
                <a:effectLst/>
                <a:latin typeface="Söhne"/>
              </a:rPr>
              <a:t>Calculates the gradient of the loss function with respect to each weight.</a:t>
            </a:r>
          </a:p>
          <a:p>
            <a:pPr marL="742950" lvl="1" indent="-285750" algn="l">
              <a:buFont typeface="+mj-lt"/>
              <a:buAutoNum type="arabicPeriod"/>
            </a:pPr>
            <a:r>
              <a:rPr lang="en-US" b="0" i="0" dirty="0">
                <a:solidFill>
                  <a:srgbClr val="374151"/>
                </a:solidFill>
                <a:effectLst/>
                <a:latin typeface="Söhne"/>
              </a:rPr>
              <a:t>Updates weights in the opposite direction of the gradient.</a:t>
            </a:r>
          </a:p>
          <a:p>
            <a:pPr marL="742950" lvl="1" indent="-285750" algn="l">
              <a:buFont typeface="+mj-lt"/>
              <a:buAutoNum type="arabicPeriod"/>
            </a:pPr>
            <a:r>
              <a:rPr lang="en-US" b="0" i="0" dirty="0">
                <a:solidFill>
                  <a:srgbClr val="374151"/>
                </a:solidFill>
                <a:effectLst/>
                <a:latin typeface="Söhne"/>
              </a:rPr>
              <a:t>Repetition of backpropagation allows the network to learn from the data.</a:t>
            </a:r>
          </a:p>
          <a:p>
            <a:pPr marL="742950" lvl="1" indent="-285750"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Optimization: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Utilizes algorithms like Gradient Descent, Adam, etc.</a:t>
            </a:r>
          </a:p>
          <a:p>
            <a:pPr marL="742950" lvl="1" indent="-285750" algn="l">
              <a:buFont typeface="+mj-lt"/>
              <a:buAutoNum type="arabicPeriod"/>
            </a:pPr>
            <a:r>
              <a:rPr lang="en-US" b="0" i="0" dirty="0">
                <a:solidFill>
                  <a:srgbClr val="374151"/>
                </a:solidFill>
                <a:effectLst/>
                <a:latin typeface="Söhne"/>
              </a:rPr>
              <a:t>Efficiently updates weights during backpropagation.</a:t>
            </a:r>
          </a:p>
          <a:p>
            <a:pPr algn="l"/>
            <a:endParaRPr lang="en-US" b="0" i="0" dirty="0">
              <a:solidFill>
                <a:srgbClr val="374151"/>
              </a:solidFill>
              <a:effectLst/>
              <a:latin typeface="Söhne"/>
            </a:endParaRPr>
          </a:p>
        </p:txBody>
      </p:sp>
    </p:spTree>
    <p:extLst>
      <p:ext uri="{BB962C8B-B14F-4D97-AF65-F5344CB8AC3E}">
        <p14:creationId xmlns:p14="http://schemas.microsoft.com/office/powerpoint/2010/main" val="3669679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Rectangle 206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6" name="Freeform: Shape 206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8" name="Rectangle 206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Freeform: Shape 207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74B04C91-C31A-8F5E-37FB-0E5F8EB72D58}"/>
              </a:ext>
            </a:extLst>
          </p:cNvPr>
          <p:cNvSpPr>
            <a:spLocks noGrp="1"/>
          </p:cNvSpPr>
          <p:nvPr>
            <p:ph type="sldNum" sz="quarter" idx="12"/>
          </p:nvPr>
        </p:nvSpPr>
        <p:spPr>
          <a:xfrm>
            <a:off x="8805333" y="6356350"/>
            <a:ext cx="2743200" cy="365125"/>
          </a:xfrm>
        </p:spPr>
        <p:txBody>
          <a:bodyPr>
            <a:normAutofit/>
          </a:bodyPr>
          <a:lstStyle/>
          <a:p>
            <a:pPr>
              <a:spcAft>
                <a:spcPts val="600"/>
              </a:spcAft>
            </a:pPr>
            <a:fld id="{ABBB5C4C-2618-4A1F-8928-301AA92D01EC}" type="slidenum">
              <a:rPr lang="en-IN"/>
              <a:pPr>
                <a:spcAft>
                  <a:spcPts val="600"/>
                </a:spcAft>
              </a:pPr>
              <a:t>63</a:t>
            </a:fld>
            <a:endParaRPr lang="en-IN"/>
          </a:p>
        </p:txBody>
      </p:sp>
      <p:sp>
        <p:nvSpPr>
          <p:cNvPr id="2074" name="Isosceles Triangle 207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Backpropagation for Dummies. All the math behind, simplest than… | by  Diletta Goglia | Analytics Vidhya | Medium">
            <a:extLst>
              <a:ext uri="{FF2B5EF4-FFF2-40B4-BE49-F238E27FC236}">
                <a16:creationId xmlns:a16="http://schemas.microsoft.com/office/drawing/2014/main" id="{D9F3E8F3-F32B-1120-E1D8-A8E6D963C8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0670" y="332807"/>
            <a:ext cx="8139373" cy="61045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76" name="Isosceles Triangle 207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6683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EA4F23-8FBE-C975-CFBA-FD9BD2E1B14E}"/>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dirty="0">
                <a:solidFill>
                  <a:schemeClr val="tx1"/>
                </a:solidFill>
                <a:latin typeface="+mj-lt"/>
                <a:ea typeface="+mj-ea"/>
                <a:cs typeface="+mj-cs"/>
              </a:rPr>
              <a:t>Important Components for Training a </a:t>
            </a:r>
            <a:br>
              <a:rPr lang="en-US" sz="6000" kern="1200" dirty="0">
                <a:solidFill>
                  <a:schemeClr val="tx1"/>
                </a:solidFill>
                <a:latin typeface="+mj-lt"/>
                <a:ea typeface="+mj-ea"/>
                <a:cs typeface="+mj-cs"/>
              </a:rPr>
            </a:br>
            <a:r>
              <a:rPr lang="en-US" sz="6000" kern="1200" dirty="0">
                <a:solidFill>
                  <a:schemeClr val="tx1"/>
                </a:solidFill>
                <a:latin typeface="+mj-lt"/>
                <a:ea typeface="+mj-ea"/>
                <a:cs typeface="+mj-cs"/>
              </a:rPr>
              <a:t>Neural Network</a:t>
            </a:r>
          </a:p>
        </p:txBody>
      </p:sp>
      <p:sp>
        <p:nvSpPr>
          <p:cNvPr id="3" name="Slide Number Placeholder 2">
            <a:extLst>
              <a:ext uri="{FF2B5EF4-FFF2-40B4-BE49-F238E27FC236}">
                <a16:creationId xmlns:a16="http://schemas.microsoft.com/office/drawing/2014/main" id="{89C512E6-92A4-C557-6511-02C97EC150B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BB5C4C-2618-4A1F-8928-301AA92D01EC}" type="slidenum">
              <a:rPr lang="en-US" smtClean="0"/>
              <a:pPr>
                <a:spcAft>
                  <a:spcPts val="600"/>
                </a:spcAft>
              </a:pPr>
              <a:t>64</a:t>
            </a:fld>
            <a:endParaRPr lang="en-US"/>
          </a:p>
        </p:txBody>
      </p:sp>
    </p:spTree>
    <p:extLst>
      <p:ext uri="{BB962C8B-B14F-4D97-AF65-F5344CB8AC3E}">
        <p14:creationId xmlns:p14="http://schemas.microsoft.com/office/powerpoint/2010/main" val="25280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90137601-FF5C-D61F-DAE9-E5995AD1AD4B}"/>
              </a:ext>
            </a:extLst>
          </p:cNvPr>
          <p:cNvSpPr txBox="1"/>
          <p:nvPr/>
        </p:nvSpPr>
        <p:spPr>
          <a:xfrm>
            <a:off x="4447308" y="591344"/>
            <a:ext cx="6906491" cy="5585619"/>
          </a:xfrm>
          <a:prstGeom prst="rect">
            <a:avLst/>
          </a:prstGeom>
        </p:spPr>
        <p:txBody>
          <a:bodyPr vert="horz" lIns="91440" tIns="45720" rIns="91440" bIns="45720" rtlCol="0" anchor="ctr">
            <a:normAutofit lnSpcReduction="10000"/>
          </a:bodyPr>
          <a:lstStyle/>
          <a:p>
            <a:pPr>
              <a:lnSpc>
                <a:spcPct val="90000"/>
              </a:lnSpc>
              <a:spcAft>
                <a:spcPts val="600"/>
              </a:spcAft>
            </a:pPr>
            <a:r>
              <a:rPr lang="en-US" b="0" i="0" dirty="0">
                <a:effectLst/>
              </a:rPr>
              <a:t>What is a Loss Function?</a:t>
            </a:r>
          </a:p>
          <a:p>
            <a:pPr>
              <a:lnSpc>
                <a:spcPct val="90000"/>
              </a:lnSpc>
              <a:spcAft>
                <a:spcPts val="600"/>
              </a:spcAft>
            </a:pPr>
            <a:endParaRPr lang="en-US" b="0" i="0" dirty="0">
              <a:effectLst/>
            </a:endParaRPr>
          </a:p>
          <a:p>
            <a:pPr indent="-228600">
              <a:lnSpc>
                <a:spcPct val="90000"/>
              </a:lnSpc>
              <a:spcAft>
                <a:spcPts val="600"/>
              </a:spcAft>
              <a:buFont typeface="Arial" panose="020B0604020202020204" pitchFamily="34" charset="0"/>
              <a:buChar char="•"/>
            </a:pPr>
            <a:r>
              <a:rPr lang="en-US" b="0" i="0" dirty="0">
                <a:effectLst/>
              </a:rPr>
              <a:t>A loss function, also known as a cost function or objective function, measures the difference between predicted and actual values during training.</a:t>
            </a:r>
          </a:p>
          <a:p>
            <a:pPr indent="-228600">
              <a:lnSpc>
                <a:spcPct val="90000"/>
              </a:lnSpc>
              <a:spcAft>
                <a:spcPts val="600"/>
              </a:spcAft>
              <a:buFont typeface="Arial" panose="020B0604020202020204" pitchFamily="34" charset="0"/>
              <a:buChar char="•"/>
            </a:pPr>
            <a:r>
              <a:rPr lang="en-US" b="0" i="0" dirty="0">
                <a:effectLst/>
              </a:rPr>
              <a:t>It quantifies the model's performance and guides the optimization process by providing feedback on the model's error.</a:t>
            </a:r>
          </a:p>
          <a:p>
            <a:pPr indent="-228600">
              <a:lnSpc>
                <a:spcPct val="90000"/>
              </a:lnSpc>
              <a:spcAft>
                <a:spcPts val="600"/>
              </a:spcAft>
              <a:buFont typeface="Arial" panose="020B0604020202020204" pitchFamily="34" charset="0"/>
              <a:buChar char="•"/>
            </a:pPr>
            <a:r>
              <a:rPr lang="en-US" b="0" i="0" dirty="0">
                <a:effectLst/>
              </a:rPr>
              <a:t>The choice of loss function depends on the task type, such as regression, classification, or other specialized tasks.</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endParaRPr lang="en-US" b="0" i="0" dirty="0">
              <a:effectLst/>
            </a:endParaRPr>
          </a:p>
          <a:p>
            <a:pPr>
              <a:lnSpc>
                <a:spcPct val="90000"/>
              </a:lnSpc>
              <a:spcAft>
                <a:spcPts val="600"/>
              </a:spcAft>
            </a:pPr>
            <a:r>
              <a:rPr lang="en-US" b="0" i="0" dirty="0">
                <a:effectLst/>
              </a:rPr>
              <a:t>Importance of Loss Functions</a:t>
            </a:r>
          </a:p>
          <a:p>
            <a:pPr>
              <a:lnSpc>
                <a:spcPct val="90000"/>
              </a:lnSpc>
              <a:spcAft>
                <a:spcPts val="600"/>
              </a:spcAft>
            </a:pPr>
            <a:endParaRPr lang="en-US" b="0" i="0" dirty="0">
              <a:effectLst/>
            </a:endParaRPr>
          </a:p>
          <a:p>
            <a:pPr indent="-228600">
              <a:lnSpc>
                <a:spcPct val="90000"/>
              </a:lnSpc>
              <a:spcAft>
                <a:spcPts val="600"/>
              </a:spcAft>
              <a:buFont typeface="Arial" panose="020B0604020202020204" pitchFamily="34" charset="0"/>
              <a:buChar char="•"/>
            </a:pPr>
            <a:r>
              <a:rPr lang="en-US" b="0" i="0" dirty="0">
                <a:effectLst/>
              </a:rPr>
              <a:t>Loss functions play a crucial role in training a neural network effectively.</a:t>
            </a:r>
          </a:p>
          <a:p>
            <a:pPr indent="-228600">
              <a:lnSpc>
                <a:spcPct val="90000"/>
              </a:lnSpc>
              <a:spcAft>
                <a:spcPts val="600"/>
              </a:spcAft>
              <a:buFont typeface="Arial" panose="020B0604020202020204" pitchFamily="34" charset="0"/>
              <a:buChar char="•"/>
            </a:pPr>
            <a:r>
              <a:rPr lang="en-US" b="0" i="0" dirty="0">
                <a:effectLst/>
              </a:rPr>
              <a:t>By computing the error between predictions and actual targets, loss functions guide the optimizer to update model parameters in the right direction.</a:t>
            </a:r>
          </a:p>
          <a:p>
            <a:pPr indent="-228600">
              <a:lnSpc>
                <a:spcPct val="90000"/>
              </a:lnSpc>
              <a:spcAft>
                <a:spcPts val="600"/>
              </a:spcAft>
              <a:buFont typeface="Arial" panose="020B0604020202020204" pitchFamily="34" charset="0"/>
              <a:buChar char="•"/>
            </a:pPr>
            <a:r>
              <a:rPr lang="en-US" b="0" i="0" dirty="0">
                <a:effectLst/>
              </a:rPr>
              <a:t>Selecting an appropriate loss function is essential for achieving good generalization and accurate predictions on unseen data.</a:t>
            </a:r>
          </a:p>
          <a:p>
            <a:pPr indent="-228600">
              <a:lnSpc>
                <a:spcPct val="90000"/>
              </a:lnSpc>
              <a:spcAft>
                <a:spcPts val="600"/>
              </a:spcAft>
              <a:buFont typeface="Arial" panose="020B0604020202020204" pitchFamily="34" charset="0"/>
              <a:buChar char="•"/>
            </a:pPr>
            <a:endParaRPr lang="en-US" b="0" i="0" dirty="0">
              <a:effectLst/>
            </a:endParaRPr>
          </a:p>
        </p:txBody>
      </p:sp>
      <p:sp>
        <p:nvSpPr>
          <p:cNvPr id="2" name="Slide Number Placeholder 1">
            <a:extLst>
              <a:ext uri="{FF2B5EF4-FFF2-40B4-BE49-F238E27FC236}">
                <a16:creationId xmlns:a16="http://schemas.microsoft.com/office/drawing/2014/main" id="{DE1597AD-6FED-C5A1-F242-0968AA910821}"/>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ABBB5C4C-2618-4A1F-8928-301AA92D01EC}" type="slidenum">
              <a:rPr lang="en-US" smtClean="0"/>
              <a:pPr>
                <a:spcAft>
                  <a:spcPts val="600"/>
                </a:spcAft>
              </a:pPr>
              <a:t>65</a:t>
            </a:fld>
            <a:endParaRPr lang="en-US"/>
          </a:p>
        </p:txBody>
      </p:sp>
      <p:sp>
        <p:nvSpPr>
          <p:cNvPr id="7" name="TextBox 6">
            <a:extLst>
              <a:ext uri="{FF2B5EF4-FFF2-40B4-BE49-F238E27FC236}">
                <a16:creationId xmlns:a16="http://schemas.microsoft.com/office/drawing/2014/main" id="{A3B97A88-4020-7BE9-0B54-B7DA5FF83AE9}"/>
              </a:ext>
            </a:extLst>
          </p:cNvPr>
          <p:cNvSpPr txBox="1"/>
          <p:nvPr/>
        </p:nvSpPr>
        <p:spPr>
          <a:xfrm>
            <a:off x="558165" y="3240586"/>
            <a:ext cx="3174386" cy="1569660"/>
          </a:xfrm>
          <a:prstGeom prst="rect">
            <a:avLst/>
          </a:prstGeom>
          <a:noFill/>
        </p:spPr>
        <p:txBody>
          <a:bodyPr wrap="square">
            <a:spAutoFit/>
          </a:bodyPr>
          <a:lstStyle/>
          <a:p>
            <a:r>
              <a:rPr lang="en-US" sz="4800" b="0" i="0" dirty="0">
                <a:effectLst/>
              </a:rPr>
              <a:t>Loss Function</a:t>
            </a:r>
            <a:endParaRPr lang="en-IN" sz="4800" dirty="0"/>
          </a:p>
        </p:txBody>
      </p:sp>
    </p:spTree>
    <p:extLst>
      <p:ext uri="{BB962C8B-B14F-4D97-AF65-F5344CB8AC3E}">
        <p14:creationId xmlns:p14="http://schemas.microsoft.com/office/powerpoint/2010/main" val="21799505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86E0DBA4-2F66-68C3-4581-2FE63215D36B}"/>
              </a:ext>
            </a:extLst>
          </p:cNvPr>
          <p:cNvSpPr txBox="1"/>
          <p:nvPr/>
        </p:nvSpPr>
        <p:spPr>
          <a:xfrm>
            <a:off x="4167272" y="136526"/>
            <a:ext cx="7809869" cy="6402386"/>
          </a:xfrm>
          <a:prstGeom prst="rect">
            <a:avLst/>
          </a:prstGeom>
        </p:spPr>
        <p:txBody>
          <a:bodyPr vert="horz" lIns="91440" tIns="45720" rIns="91440" bIns="45720" rtlCol="0" anchor="ctr">
            <a:normAutofit/>
          </a:bodyPr>
          <a:lstStyle/>
          <a:p>
            <a:pPr>
              <a:lnSpc>
                <a:spcPct val="90000"/>
              </a:lnSpc>
              <a:spcAft>
                <a:spcPts val="600"/>
              </a:spcAft>
            </a:pPr>
            <a:r>
              <a:rPr lang="en-US" sz="1400" b="0" i="0" dirty="0">
                <a:effectLst/>
              </a:rPr>
              <a:t>Types of Loss Functions</a:t>
            </a:r>
          </a:p>
          <a:p>
            <a:pPr indent="-228600">
              <a:lnSpc>
                <a:spcPct val="90000"/>
              </a:lnSpc>
              <a:spcAft>
                <a:spcPts val="600"/>
              </a:spcAft>
              <a:buFont typeface="Arial" panose="020B0604020202020204" pitchFamily="34" charset="0"/>
              <a:buChar char="•"/>
            </a:pPr>
            <a:endParaRPr lang="en-US" sz="1400" b="0" i="0" dirty="0">
              <a:effectLst/>
            </a:endParaRPr>
          </a:p>
          <a:p>
            <a:pPr marL="342900" indent="-342900">
              <a:lnSpc>
                <a:spcPct val="90000"/>
              </a:lnSpc>
              <a:spcAft>
                <a:spcPts val="600"/>
              </a:spcAft>
              <a:buFont typeface="+mj-lt"/>
              <a:buAutoNum type="arabicPeriod"/>
            </a:pPr>
            <a:r>
              <a:rPr lang="en-US" sz="1400" b="0" i="0" dirty="0">
                <a:effectLst/>
              </a:rPr>
              <a:t>Mean Squared Error (MSE):</a:t>
            </a:r>
          </a:p>
          <a:p>
            <a:pPr marL="742950" lvl="1" indent="-228600">
              <a:lnSpc>
                <a:spcPct val="90000"/>
              </a:lnSpc>
              <a:spcAft>
                <a:spcPts val="600"/>
              </a:spcAft>
              <a:buFont typeface="Arial" panose="020B0604020202020204" pitchFamily="34" charset="0"/>
              <a:buChar char="•"/>
            </a:pPr>
            <a:r>
              <a:rPr lang="en-US" sz="1400" b="0" i="0" dirty="0">
                <a:effectLst/>
              </a:rPr>
              <a:t>Commonly used for regression tasks.</a:t>
            </a:r>
          </a:p>
          <a:p>
            <a:pPr marL="742950" lvl="1" indent="-228600">
              <a:lnSpc>
                <a:spcPct val="90000"/>
              </a:lnSpc>
              <a:spcAft>
                <a:spcPts val="600"/>
              </a:spcAft>
              <a:buFont typeface="Arial" panose="020B0604020202020204" pitchFamily="34" charset="0"/>
              <a:buChar char="•"/>
            </a:pPr>
            <a:r>
              <a:rPr lang="en-US" sz="1400" b="0" i="0" dirty="0">
                <a:effectLst/>
              </a:rPr>
              <a:t>It measures the average squared difference between predicted and actual values, penalizing larger errors more heavily.</a:t>
            </a:r>
          </a:p>
          <a:p>
            <a:pPr marL="742950" lvl="1" indent="-228600">
              <a:lnSpc>
                <a:spcPct val="90000"/>
              </a:lnSpc>
              <a:spcAft>
                <a:spcPts val="600"/>
              </a:spcAft>
              <a:buFont typeface="Arial" panose="020B0604020202020204" pitchFamily="34" charset="0"/>
              <a:buChar char="•"/>
            </a:pPr>
            <a:r>
              <a:rPr lang="en-US" sz="1400" b="0" i="0" dirty="0">
                <a:effectLst/>
              </a:rPr>
              <a:t>MSE is sensitive to outliers and is suitable when the target values are continuous.</a:t>
            </a:r>
          </a:p>
          <a:p>
            <a:pPr marL="342900" indent="-342900">
              <a:lnSpc>
                <a:spcPct val="90000"/>
              </a:lnSpc>
              <a:spcAft>
                <a:spcPts val="600"/>
              </a:spcAft>
              <a:buFont typeface="+mj-lt"/>
              <a:buAutoNum type="arabicPeriod"/>
            </a:pPr>
            <a:r>
              <a:rPr lang="en-US" sz="1400" b="0" i="0" dirty="0">
                <a:effectLst/>
              </a:rPr>
              <a:t>Cross-Entropy Loss:</a:t>
            </a:r>
          </a:p>
          <a:p>
            <a:pPr marL="742950" lvl="1" indent="-228600">
              <a:lnSpc>
                <a:spcPct val="90000"/>
              </a:lnSpc>
              <a:spcAft>
                <a:spcPts val="600"/>
              </a:spcAft>
              <a:buFont typeface="Arial" panose="020B0604020202020204" pitchFamily="34" charset="0"/>
              <a:buChar char="•"/>
            </a:pPr>
            <a:r>
              <a:rPr lang="en-US" sz="1400" b="0" i="0" dirty="0">
                <a:effectLst/>
              </a:rPr>
              <a:t>Widely used for classification tasks.</a:t>
            </a:r>
          </a:p>
          <a:p>
            <a:pPr marL="742950" lvl="1" indent="-228600">
              <a:lnSpc>
                <a:spcPct val="90000"/>
              </a:lnSpc>
              <a:spcAft>
                <a:spcPts val="600"/>
              </a:spcAft>
              <a:buFont typeface="Arial" panose="020B0604020202020204" pitchFamily="34" charset="0"/>
              <a:buChar char="•"/>
            </a:pPr>
            <a:r>
              <a:rPr lang="en-US" sz="1400" b="0" i="0" dirty="0">
                <a:effectLst/>
              </a:rPr>
              <a:t>It measures the dissimilarity between predicted probabilities and actual one-hot encoded labels.</a:t>
            </a:r>
          </a:p>
          <a:p>
            <a:pPr marL="742950" lvl="1" indent="-228600">
              <a:lnSpc>
                <a:spcPct val="90000"/>
              </a:lnSpc>
              <a:spcAft>
                <a:spcPts val="600"/>
              </a:spcAft>
              <a:buFont typeface="Arial" panose="020B0604020202020204" pitchFamily="34" charset="0"/>
              <a:buChar char="•"/>
            </a:pPr>
            <a:r>
              <a:rPr lang="en-US" sz="1400" b="0" i="0" dirty="0">
                <a:effectLst/>
              </a:rPr>
              <a:t>Cross-entropy loss encourages the model to assign high probabilities to the correct class.</a:t>
            </a:r>
            <a:endParaRPr lang="en-US" sz="1400" dirty="0"/>
          </a:p>
          <a:p>
            <a:pPr marL="342900" indent="-342900">
              <a:lnSpc>
                <a:spcPct val="90000"/>
              </a:lnSpc>
              <a:spcAft>
                <a:spcPts val="600"/>
              </a:spcAft>
              <a:buFont typeface="+mj-lt"/>
              <a:buAutoNum type="arabicPeriod"/>
            </a:pPr>
            <a:r>
              <a:rPr lang="en-US" sz="1400" b="0" i="0" dirty="0">
                <a:effectLst/>
              </a:rPr>
              <a:t>Binary Cross-Entropy:</a:t>
            </a:r>
          </a:p>
          <a:p>
            <a:pPr marL="742950" lvl="1" indent="-228600">
              <a:lnSpc>
                <a:spcPct val="90000"/>
              </a:lnSpc>
              <a:spcAft>
                <a:spcPts val="600"/>
              </a:spcAft>
              <a:buFont typeface="Arial" panose="020B0604020202020204" pitchFamily="34" charset="0"/>
              <a:buChar char="•"/>
            </a:pPr>
            <a:r>
              <a:rPr lang="en-US" sz="1400" b="0" i="0" dirty="0">
                <a:effectLst/>
              </a:rPr>
              <a:t>Used for binary classification problems.</a:t>
            </a:r>
          </a:p>
          <a:p>
            <a:pPr marL="742950" lvl="1" indent="-228600">
              <a:lnSpc>
                <a:spcPct val="90000"/>
              </a:lnSpc>
              <a:spcAft>
                <a:spcPts val="600"/>
              </a:spcAft>
              <a:buFont typeface="Arial" panose="020B0604020202020204" pitchFamily="34" charset="0"/>
              <a:buChar char="•"/>
            </a:pPr>
            <a:r>
              <a:rPr lang="en-US" sz="1400" b="0" i="0" dirty="0">
                <a:effectLst/>
              </a:rPr>
              <a:t>Suitable when there are only two classes.</a:t>
            </a:r>
          </a:p>
          <a:p>
            <a:pPr marL="742950" lvl="1" indent="-228600">
              <a:lnSpc>
                <a:spcPct val="90000"/>
              </a:lnSpc>
              <a:spcAft>
                <a:spcPts val="600"/>
              </a:spcAft>
              <a:buFont typeface="Arial" panose="020B0604020202020204" pitchFamily="34" charset="0"/>
              <a:buChar char="•"/>
            </a:pPr>
            <a:r>
              <a:rPr lang="en-US" sz="1400" b="0" i="0" dirty="0">
                <a:effectLst/>
              </a:rPr>
              <a:t>The model's output is typically passed through a sigmoid activation function to represent the probability of the positive class.</a:t>
            </a:r>
          </a:p>
          <a:p>
            <a:pPr marL="342900" indent="-342900">
              <a:lnSpc>
                <a:spcPct val="90000"/>
              </a:lnSpc>
              <a:spcAft>
                <a:spcPts val="600"/>
              </a:spcAft>
              <a:buFont typeface="+mj-lt"/>
              <a:buAutoNum type="arabicPeriod"/>
            </a:pPr>
            <a:r>
              <a:rPr lang="en-US" sz="1400" b="0" i="0" dirty="0">
                <a:effectLst/>
              </a:rPr>
              <a:t>Categorical Cross-Entropy:</a:t>
            </a:r>
          </a:p>
          <a:p>
            <a:pPr marL="742950" lvl="1" indent="-228600">
              <a:lnSpc>
                <a:spcPct val="90000"/>
              </a:lnSpc>
              <a:spcAft>
                <a:spcPts val="600"/>
              </a:spcAft>
              <a:buFont typeface="Arial" panose="020B0604020202020204" pitchFamily="34" charset="0"/>
              <a:buChar char="•"/>
            </a:pPr>
            <a:r>
              <a:rPr lang="en-US" sz="1400" b="0" i="0" dirty="0">
                <a:effectLst/>
              </a:rPr>
              <a:t>Applicable for multi-class classification tasks.</a:t>
            </a:r>
          </a:p>
          <a:p>
            <a:pPr marL="742950" lvl="1" indent="-228600">
              <a:lnSpc>
                <a:spcPct val="90000"/>
              </a:lnSpc>
              <a:spcAft>
                <a:spcPts val="600"/>
              </a:spcAft>
              <a:buFont typeface="Arial" panose="020B0604020202020204" pitchFamily="34" charset="0"/>
              <a:buChar char="•"/>
            </a:pPr>
            <a:r>
              <a:rPr lang="en-US" sz="1400" b="0" i="0" dirty="0">
                <a:effectLst/>
              </a:rPr>
              <a:t>Handles scenarios with more than two classes.</a:t>
            </a:r>
          </a:p>
          <a:p>
            <a:pPr marL="742950" lvl="1" indent="-228600">
              <a:lnSpc>
                <a:spcPct val="90000"/>
              </a:lnSpc>
              <a:spcAft>
                <a:spcPts val="600"/>
              </a:spcAft>
              <a:buFont typeface="Arial" panose="020B0604020202020204" pitchFamily="34" charset="0"/>
              <a:buChar char="•"/>
            </a:pPr>
            <a:r>
              <a:rPr lang="en-US" sz="1400" b="0" i="0" dirty="0">
                <a:effectLst/>
              </a:rPr>
              <a:t>The model's output is usually passed through a </a:t>
            </a:r>
            <a:r>
              <a:rPr lang="en-US" sz="1400" b="0" i="0" dirty="0" err="1">
                <a:effectLst/>
              </a:rPr>
              <a:t>softmax</a:t>
            </a:r>
            <a:r>
              <a:rPr lang="en-US" sz="1400" b="0" i="0" dirty="0">
                <a:effectLst/>
              </a:rPr>
              <a:t> activation function to interpret the results as class probabilities.</a:t>
            </a:r>
          </a:p>
          <a:p>
            <a:pPr marL="742950" lvl="1" indent="-228600">
              <a:lnSpc>
                <a:spcPct val="90000"/>
              </a:lnSpc>
              <a:spcAft>
                <a:spcPts val="600"/>
              </a:spcAft>
              <a:buFont typeface="Arial" panose="020B0604020202020204" pitchFamily="34" charset="0"/>
              <a:buChar char="•"/>
            </a:pPr>
            <a:endParaRPr lang="en-US" sz="1400" b="0" i="0" dirty="0">
              <a:effectLst/>
            </a:endParaRPr>
          </a:p>
        </p:txBody>
      </p:sp>
      <p:sp>
        <p:nvSpPr>
          <p:cNvPr id="2" name="Slide Number Placeholder 1">
            <a:extLst>
              <a:ext uri="{FF2B5EF4-FFF2-40B4-BE49-F238E27FC236}">
                <a16:creationId xmlns:a16="http://schemas.microsoft.com/office/drawing/2014/main" id="{CD93576F-7759-E6FC-DDBD-E19FA1EB83E7}"/>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ABBB5C4C-2618-4A1F-8928-301AA92D01EC}" type="slidenum">
              <a:rPr lang="en-US" smtClean="0"/>
              <a:pPr>
                <a:spcAft>
                  <a:spcPts val="600"/>
                </a:spcAft>
              </a:pPr>
              <a:t>66</a:t>
            </a:fld>
            <a:endParaRPr lang="en-US"/>
          </a:p>
        </p:txBody>
      </p:sp>
    </p:spTree>
    <p:extLst>
      <p:ext uri="{BB962C8B-B14F-4D97-AF65-F5344CB8AC3E}">
        <p14:creationId xmlns:p14="http://schemas.microsoft.com/office/powerpoint/2010/main" val="42161378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B97A88-4020-7BE9-0B54-B7DA5FF83AE9}"/>
              </a:ext>
            </a:extLst>
          </p:cNvPr>
          <p:cNvSpPr txBox="1"/>
          <p:nvPr/>
        </p:nvSpPr>
        <p:spPr>
          <a:xfrm>
            <a:off x="686834" y="591344"/>
            <a:ext cx="3200400" cy="558561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0" i="0" kern="1200">
                <a:solidFill>
                  <a:srgbClr val="FFFFFF"/>
                </a:solidFill>
                <a:effectLst/>
                <a:latin typeface="+mj-lt"/>
                <a:ea typeface="+mj-ea"/>
                <a:cs typeface="+mj-cs"/>
              </a:rPr>
              <a:t>Optimizers</a:t>
            </a:r>
            <a:endParaRPr lang="en-US" sz="4400" kern="1200">
              <a:solidFill>
                <a:srgbClr val="FFFFFF"/>
              </a:solidFill>
              <a:latin typeface="+mj-lt"/>
              <a:ea typeface="+mj-ea"/>
              <a:cs typeface="+mj-cs"/>
            </a:endParaRPr>
          </a:p>
        </p:txBody>
      </p:sp>
      <p:sp>
        <p:nvSpPr>
          <p:cNvPr id="2" name="Slide Number Placeholder 1">
            <a:extLst>
              <a:ext uri="{FF2B5EF4-FFF2-40B4-BE49-F238E27FC236}">
                <a16:creationId xmlns:a16="http://schemas.microsoft.com/office/drawing/2014/main" id="{DE1597AD-6FED-C5A1-F242-0968AA910821}"/>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spcAft>
                <a:spcPts val="600"/>
              </a:spcAft>
            </a:pPr>
            <a:fld id="{ABBB5C4C-2618-4A1F-8928-301AA92D01EC}" type="slidenum">
              <a:rPr lang="en-US" smtClean="0"/>
              <a:pPr>
                <a:spcAft>
                  <a:spcPts val="600"/>
                </a:spcAft>
              </a:pPr>
              <a:t>67</a:t>
            </a:fld>
            <a:endParaRPr lang="en-US"/>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90137601-FF5C-D61F-DAE9-E5995AD1AD4B}"/>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a:lnSpc>
                <a:spcPct val="90000"/>
              </a:lnSpc>
            </a:pPr>
            <a:r>
              <a:rPr lang="en-US" b="0" i="0" dirty="0">
                <a:effectLst/>
              </a:rPr>
              <a:t>What are Optimizers?</a:t>
            </a:r>
          </a:p>
          <a:p>
            <a:pPr indent="-228600">
              <a:lnSpc>
                <a:spcPct val="90000"/>
              </a:lnSpc>
              <a:buFont typeface="Arial" panose="020B0604020202020204" pitchFamily="34" charset="0"/>
              <a:buChar char="•"/>
            </a:pPr>
            <a:endParaRPr lang="en-US" b="0" i="0" dirty="0">
              <a:effectLst/>
            </a:endParaRPr>
          </a:p>
          <a:p>
            <a:pPr indent="-228600">
              <a:lnSpc>
                <a:spcPct val="90000"/>
              </a:lnSpc>
              <a:buFont typeface="Arial" panose="020B0604020202020204" pitchFamily="34" charset="0"/>
              <a:buChar char="•"/>
            </a:pPr>
            <a:r>
              <a:rPr lang="en-US" b="0" i="0" dirty="0">
                <a:effectLst/>
              </a:rPr>
              <a:t>Optimizers are algorithms used to optimize the weights and biases of neural networks during the training process.</a:t>
            </a:r>
          </a:p>
          <a:p>
            <a:pPr indent="-228600">
              <a:lnSpc>
                <a:spcPct val="90000"/>
              </a:lnSpc>
              <a:buFont typeface="Arial" panose="020B0604020202020204" pitchFamily="34" charset="0"/>
              <a:buChar char="•"/>
            </a:pPr>
            <a:r>
              <a:rPr lang="en-US" b="0" i="0" dirty="0">
                <a:effectLst/>
              </a:rPr>
              <a:t>Their primary goal is to minimize the loss function and improve the model's performance.</a:t>
            </a:r>
          </a:p>
          <a:p>
            <a:pPr indent="-228600">
              <a:lnSpc>
                <a:spcPct val="90000"/>
              </a:lnSpc>
              <a:buFont typeface="Arial" panose="020B0604020202020204" pitchFamily="34" charset="0"/>
              <a:buChar char="•"/>
            </a:pPr>
            <a:r>
              <a:rPr lang="en-US" b="0" i="0" dirty="0">
                <a:effectLst/>
              </a:rPr>
              <a:t>Neural networks are trained through an iterative process where the optimizer adjusts the model's parameters based on the gradients of the loss function.</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b="0" i="0" dirty="0">
              <a:effectLst/>
            </a:endParaRPr>
          </a:p>
          <a:p>
            <a:pPr>
              <a:lnSpc>
                <a:spcPct val="90000"/>
              </a:lnSpc>
            </a:pPr>
            <a:r>
              <a:rPr lang="en-US" b="0" i="0" dirty="0">
                <a:effectLst/>
              </a:rPr>
              <a:t>Importance of Optimizers</a:t>
            </a:r>
          </a:p>
          <a:p>
            <a:pPr>
              <a:lnSpc>
                <a:spcPct val="90000"/>
              </a:lnSpc>
            </a:pPr>
            <a:endParaRPr lang="en-US" b="0" i="0" dirty="0">
              <a:effectLst/>
            </a:endParaRPr>
          </a:p>
          <a:p>
            <a:pPr indent="-228600">
              <a:lnSpc>
                <a:spcPct val="90000"/>
              </a:lnSpc>
              <a:buFont typeface="Arial" panose="020B0604020202020204" pitchFamily="34" charset="0"/>
              <a:buChar char="•"/>
            </a:pPr>
            <a:r>
              <a:rPr lang="en-US" b="0" i="0" dirty="0">
                <a:effectLst/>
              </a:rPr>
              <a:t>Neural networks often have millions of parameters, making manual optimization impractical.</a:t>
            </a:r>
          </a:p>
          <a:p>
            <a:pPr indent="-228600">
              <a:lnSpc>
                <a:spcPct val="90000"/>
              </a:lnSpc>
              <a:buFont typeface="Arial" panose="020B0604020202020204" pitchFamily="34" charset="0"/>
              <a:buChar char="•"/>
            </a:pPr>
            <a:r>
              <a:rPr lang="en-US" b="0" i="0" dirty="0">
                <a:effectLst/>
              </a:rPr>
              <a:t>Optimizers automate the process of adjusting weights and biases to find the optimal values that reduce the error between predictions and actual targets.</a:t>
            </a:r>
          </a:p>
          <a:p>
            <a:pPr indent="-228600">
              <a:lnSpc>
                <a:spcPct val="90000"/>
              </a:lnSpc>
              <a:buFont typeface="Arial" panose="020B0604020202020204" pitchFamily="34" charset="0"/>
              <a:buChar char="•"/>
            </a:pPr>
            <a:r>
              <a:rPr lang="en-US" b="0" i="0" dirty="0">
                <a:effectLst/>
              </a:rPr>
              <a:t>Without optimizers, training neural networks would be computationally infeasible, especially for complex architectures like deep convolutional neural networks and recurrent neural networks.</a:t>
            </a:r>
          </a:p>
          <a:p>
            <a:pPr indent="-228600">
              <a:lnSpc>
                <a:spcPct val="90000"/>
              </a:lnSpc>
              <a:spcAft>
                <a:spcPts val="600"/>
              </a:spcAft>
              <a:buFont typeface="Arial" panose="020B0604020202020204" pitchFamily="34" charset="0"/>
              <a:buChar char="•"/>
            </a:pPr>
            <a:endParaRPr lang="en-US" b="0" i="0" dirty="0">
              <a:effectLst/>
            </a:endParaRPr>
          </a:p>
        </p:txBody>
      </p:sp>
    </p:spTree>
    <p:extLst>
      <p:ext uri="{BB962C8B-B14F-4D97-AF65-F5344CB8AC3E}">
        <p14:creationId xmlns:p14="http://schemas.microsoft.com/office/powerpoint/2010/main" val="11498083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D93576F-7759-E6FC-DDBD-E19FA1EB83E7}"/>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spcAft>
                <a:spcPts val="600"/>
              </a:spcAft>
            </a:pPr>
            <a:fld id="{ABBB5C4C-2618-4A1F-8928-301AA92D01EC}" type="slidenum">
              <a:rPr lang="en-US" smtClean="0"/>
              <a:pPr>
                <a:spcAft>
                  <a:spcPts val="600"/>
                </a:spcAft>
              </a:pPr>
              <a:t>68</a:t>
            </a:fld>
            <a:endParaRPr lang="en-US"/>
          </a:p>
        </p:txBody>
      </p:sp>
      <p:sp>
        <p:nvSpPr>
          <p:cNvPr id="8"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86E0DBA4-2F66-68C3-4581-2FE63215D36B}"/>
              </a:ext>
            </a:extLst>
          </p:cNvPr>
          <p:cNvSpPr txBox="1"/>
          <p:nvPr/>
        </p:nvSpPr>
        <p:spPr>
          <a:xfrm>
            <a:off x="4447308" y="591344"/>
            <a:ext cx="6906491" cy="5585619"/>
          </a:xfrm>
          <a:prstGeom prst="rect">
            <a:avLst/>
          </a:prstGeom>
        </p:spPr>
        <p:txBody>
          <a:bodyPr vert="horz" lIns="91440" tIns="45720" rIns="91440" bIns="45720" rtlCol="0" anchor="ctr">
            <a:noAutofit/>
          </a:bodyPr>
          <a:lstStyle/>
          <a:p>
            <a:pPr>
              <a:lnSpc>
                <a:spcPct val="90000"/>
              </a:lnSpc>
              <a:spcAft>
                <a:spcPts val="600"/>
              </a:spcAft>
            </a:pPr>
            <a:r>
              <a:rPr lang="en-US" sz="1600" b="0" i="0" dirty="0">
                <a:effectLst/>
              </a:rPr>
              <a:t>Popular Optimizers</a:t>
            </a:r>
          </a:p>
          <a:p>
            <a:pPr indent="-228600">
              <a:lnSpc>
                <a:spcPct val="90000"/>
              </a:lnSpc>
              <a:spcAft>
                <a:spcPts val="600"/>
              </a:spcAft>
              <a:buFont typeface="Arial" panose="020B0604020202020204" pitchFamily="34" charset="0"/>
              <a:buChar char="•"/>
            </a:pPr>
            <a:endParaRPr lang="en-US" sz="1600" b="0" i="0" dirty="0">
              <a:effectLst/>
            </a:endParaRPr>
          </a:p>
          <a:p>
            <a:pPr marL="342900" indent="-342900">
              <a:lnSpc>
                <a:spcPct val="90000"/>
              </a:lnSpc>
              <a:spcAft>
                <a:spcPts val="600"/>
              </a:spcAft>
              <a:buFont typeface="+mj-lt"/>
              <a:buAutoNum type="arabicPeriod"/>
            </a:pPr>
            <a:r>
              <a:rPr lang="en-US" sz="1600" b="0" i="0" dirty="0">
                <a:effectLst/>
              </a:rPr>
              <a:t>Gradient Descent:</a:t>
            </a:r>
          </a:p>
          <a:p>
            <a:pPr marL="742950" lvl="1" indent="-228600">
              <a:lnSpc>
                <a:spcPct val="90000"/>
              </a:lnSpc>
              <a:spcAft>
                <a:spcPts val="600"/>
              </a:spcAft>
              <a:buFont typeface="Arial" panose="020B0604020202020204" pitchFamily="34" charset="0"/>
              <a:buChar char="•"/>
            </a:pPr>
            <a:r>
              <a:rPr lang="en-US" sz="1600" b="0" i="0" dirty="0">
                <a:effectLst/>
              </a:rPr>
              <a:t>The basic optimization algorithm used in neural networks.</a:t>
            </a:r>
          </a:p>
          <a:p>
            <a:pPr marL="742950" lvl="1" indent="-228600">
              <a:lnSpc>
                <a:spcPct val="90000"/>
              </a:lnSpc>
              <a:spcAft>
                <a:spcPts val="600"/>
              </a:spcAft>
              <a:buFont typeface="Arial" panose="020B0604020202020204" pitchFamily="34" charset="0"/>
              <a:buChar char="•"/>
            </a:pPr>
            <a:r>
              <a:rPr lang="en-US" sz="1600" b="0" i="0" dirty="0">
                <a:effectLst/>
              </a:rPr>
              <a:t>It calculates the gradients of the loss function with respect to each parameter and updates them by taking steps proportional to the negative of the gradient.</a:t>
            </a:r>
          </a:p>
          <a:p>
            <a:pPr marL="742950" lvl="1" indent="-228600">
              <a:lnSpc>
                <a:spcPct val="90000"/>
              </a:lnSpc>
              <a:spcAft>
                <a:spcPts val="600"/>
              </a:spcAft>
              <a:buFont typeface="Arial" panose="020B0604020202020204" pitchFamily="34" charset="0"/>
              <a:buChar char="•"/>
            </a:pPr>
            <a:r>
              <a:rPr lang="en-US" sz="1600" b="0" i="0" dirty="0">
                <a:effectLst/>
              </a:rPr>
              <a:t>Gradient descent can be slow and may converge to local minima, but it serves as the foundation for more advanced optimizers.</a:t>
            </a:r>
          </a:p>
          <a:p>
            <a:pPr marL="342900" indent="-342900">
              <a:lnSpc>
                <a:spcPct val="90000"/>
              </a:lnSpc>
              <a:spcAft>
                <a:spcPts val="600"/>
              </a:spcAft>
              <a:buFont typeface="+mj-lt"/>
              <a:buAutoNum type="arabicPeriod"/>
            </a:pPr>
            <a:r>
              <a:rPr lang="en-US" sz="1600" b="0" i="0" dirty="0">
                <a:effectLst/>
              </a:rPr>
              <a:t>Stochastic Gradient Descent (SGD):</a:t>
            </a:r>
          </a:p>
          <a:p>
            <a:pPr marL="742950" lvl="1" indent="-228600">
              <a:lnSpc>
                <a:spcPct val="90000"/>
              </a:lnSpc>
              <a:spcAft>
                <a:spcPts val="600"/>
              </a:spcAft>
              <a:buFont typeface="Arial" panose="020B0604020202020204" pitchFamily="34" charset="0"/>
              <a:buChar char="•"/>
            </a:pPr>
            <a:r>
              <a:rPr lang="en-US" sz="1600" b="0" i="0" dirty="0">
                <a:effectLst/>
              </a:rPr>
              <a:t>A variant of gradient descent that randomly selects a mini-batch of samples for each update step.</a:t>
            </a:r>
          </a:p>
          <a:p>
            <a:pPr marL="742950" lvl="1" indent="-228600">
              <a:lnSpc>
                <a:spcPct val="90000"/>
              </a:lnSpc>
              <a:spcAft>
                <a:spcPts val="600"/>
              </a:spcAft>
              <a:buFont typeface="Arial" panose="020B0604020202020204" pitchFamily="34" charset="0"/>
              <a:buChar char="•"/>
            </a:pPr>
            <a:r>
              <a:rPr lang="en-US" sz="1600" b="0" i="0" dirty="0">
                <a:effectLst/>
              </a:rPr>
              <a:t>This randomness introduces noise into the parameter updates, which can help escape local minima and converge faster.</a:t>
            </a:r>
          </a:p>
          <a:p>
            <a:pPr marL="742950" lvl="1" indent="-228600">
              <a:lnSpc>
                <a:spcPct val="90000"/>
              </a:lnSpc>
              <a:spcAft>
                <a:spcPts val="600"/>
              </a:spcAft>
              <a:buFont typeface="Arial" panose="020B0604020202020204" pitchFamily="34" charset="0"/>
              <a:buChar char="•"/>
            </a:pPr>
            <a:r>
              <a:rPr lang="en-US" sz="1600" b="0" i="0" dirty="0">
                <a:effectLst/>
              </a:rPr>
              <a:t>SGD is computationally efficient and widely used in large-scale deep learning tasks.</a:t>
            </a:r>
          </a:p>
          <a:p>
            <a:pPr marL="342900" indent="-342900">
              <a:lnSpc>
                <a:spcPct val="90000"/>
              </a:lnSpc>
              <a:spcAft>
                <a:spcPts val="600"/>
              </a:spcAft>
              <a:buFont typeface="+mj-lt"/>
              <a:buAutoNum type="arabicPeriod"/>
            </a:pPr>
            <a:r>
              <a:rPr lang="en-US" sz="1600" b="0" i="0" dirty="0">
                <a:effectLst/>
              </a:rPr>
              <a:t>Adam (Adaptive Moment Estimation):</a:t>
            </a:r>
          </a:p>
          <a:p>
            <a:pPr marL="742950" lvl="1" indent="-228600">
              <a:lnSpc>
                <a:spcPct val="90000"/>
              </a:lnSpc>
              <a:spcAft>
                <a:spcPts val="600"/>
              </a:spcAft>
              <a:buFont typeface="Arial" panose="020B0604020202020204" pitchFamily="34" charset="0"/>
              <a:buChar char="•"/>
            </a:pPr>
            <a:r>
              <a:rPr lang="en-US" sz="1600" b="0" i="0" dirty="0">
                <a:effectLst/>
              </a:rPr>
              <a:t>An adaptive learning rate optimization algorithm.</a:t>
            </a:r>
          </a:p>
          <a:p>
            <a:pPr marL="742950" lvl="1" indent="-228600">
              <a:lnSpc>
                <a:spcPct val="90000"/>
              </a:lnSpc>
              <a:spcAft>
                <a:spcPts val="600"/>
              </a:spcAft>
              <a:buFont typeface="Arial" panose="020B0604020202020204" pitchFamily="34" charset="0"/>
              <a:buChar char="•"/>
            </a:pPr>
            <a:r>
              <a:rPr lang="en-US" sz="1600" b="0" i="0" dirty="0">
                <a:effectLst/>
              </a:rPr>
              <a:t>Adam combines the advantages of RMSprop and momentum methods.</a:t>
            </a:r>
          </a:p>
          <a:p>
            <a:pPr marL="742950" lvl="1" indent="-228600">
              <a:lnSpc>
                <a:spcPct val="90000"/>
              </a:lnSpc>
              <a:spcAft>
                <a:spcPts val="600"/>
              </a:spcAft>
              <a:buFont typeface="Arial" panose="020B0604020202020204" pitchFamily="34" charset="0"/>
              <a:buChar char="•"/>
            </a:pPr>
            <a:r>
              <a:rPr lang="en-US" sz="1600" b="0" i="0" dirty="0">
                <a:effectLst/>
              </a:rPr>
              <a:t>It adapts the learning rates of each parameter based on the historical gradients, making it well-suited for tasks with sparse gradients or varying magnitudes.</a:t>
            </a:r>
          </a:p>
        </p:txBody>
      </p:sp>
    </p:spTree>
    <p:extLst>
      <p:ext uri="{BB962C8B-B14F-4D97-AF65-F5344CB8AC3E}">
        <p14:creationId xmlns:p14="http://schemas.microsoft.com/office/powerpoint/2010/main" val="520503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35CAF-03C1-C279-E7B6-C8BC3C454D1D}"/>
              </a:ext>
            </a:extLst>
          </p:cNvPr>
          <p:cNvSpPr>
            <a:spLocks noGrp="1"/>
          </p:cNvSpPr>
          <p:nvPr>
            <p:ph type="sldNum" sz="quarter" idx="12"/>
          </p:nvPr>
        </p:nvSpPr>
        <p:spPr/>
        <p:txBody>
          <a:bodyPr/>
          <a:lstStyle/>
          <a:p>
            <a:fld id="{ABBB5C4C-2618-4A1F-8928-301AA92D01EC}" type="slidenum">
              <a:rPr lang="en-IN" smtClean="0"/>
              <a:t>69</a:t>
            </a:fld>
            <a:endParaRPr lang="en-IN"/>
          </a:p>
        </p:txBody>
      </p:sp>
      <p:pic>
        <p:nvPicPr>
          <p:cNvPr id="8194" name="Picture 2" descr="Deep Learning: Simple Image Classification using Convolutional Neural  Network (Dog and Cat Dataset) | by Raihan Nugroho Jauhari | Medium">
            <a:extLst>
              <a:ext uri="{FF2B5EF4-FFF2-40B4-BE49-F238E27FC236}">
                <a16:creationId xmlns:a16="http://schemas.microsoft.com/office/drawing/2014/main" id="{F7A36AB9-18E3-777E-F9CA-C4A03E803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713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C2CA9-9B8D-F965-B38B-4BF5CB1A86F9}"/>
              </a:ext>
            </a:extLst>
          </p:cNvPr>
          <p:cNvSpPr>
            <a:spLocks noGrp="1"/>
          </p:cNvSpPr>
          <p:nvPr>
            <p:ph type="title"/>
          </p:nvPr>
        </p:nvSpPr>
        <p:spPr>
          <a:xfrm>
            <a:off x="411480" y="987552"/>
            <a:ext cx="4485861" cy="1088136"/>
          </a:xfrm>
        </p:spPr>
        <p:txBody>
          <a:bodyPr anchor="b">
            <a:normAutofit/>
          </a:bodyPr>
          <a:lstStyle/>
          <a:p>
            <a:r>
              <a:rPr lang="en-US" sz="3400"/>
              <a:t>What is machine learning? (layman)</a:t>
            </a:r>
            <a:endParaRPr lang="en-IN" sz="3400"/>
          </a:p>
        </p:txBody>
      </p:sp>
      <p:sp>
        <p:nvSpPr>
          <p:cNvPr id="29" name="Rectangle 28">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A9D7D1A-2849-D5DC-7A4E-436E4AC457AD}"/>
              </a:ext>
            </a:extLst>
          </p:cNvPr>
          <p:cNvSpPr>
            <a:spLocks noGrp="1"/>
          </p:cNvSpPr>
          <p:nvPr>
            <p:ph idx="1"/>
          </p:nvPr>
        </p:nvSpPr>
        <p:spPr>
          <a:xfrm>
            <a:off x="411479" y="2688336"/>
            <a:ext cx="6055044" cy="3616645"/>
          </a:xfrm>
        </p:spPr>
        <p:txBody>
          <a:bodyPr vert="horz" lIns="91440" tIns="45720" rIns="91440" bIns="45720" rtlCol="0" anchor="t">
            <a:normAutofit/>
          </a:bodyPr>
          <a:lstStyle/>
          <a:p>
            <a:pPr algn="just"/>
            <a:r>
              <a:rPr lang="en-US" sz="1800" dirty="0">
                <a:latin typeface="Söhne"/>
              </a:rPr>
              <a:t>T</a:t>
            </a:r>
            <a:r>
              <a:rPr lang="en-US" sz="1800" b="0" i="0" dirty="0">
                <a:effectLst/>
                <a:latin typeface="Söhne"/>
              </a:rPr>
              <a:t>eaching a computer how to learn and make decisions by showing it lots of examples.</a:t>
            </a:r>
            <a:endParaRPr lang="en-US" sz="1800" dirty="0">
              <a:cs typeface="Calibri" panose="020F0502020204030204"/>
            </a:endParaRPr>
          </a:p>
          <a:p>
            <a:pPr algn="just"/>
            <a:endParaRPr lang="en-US" sz="1800" dirty="0">
              <a:latin typeface="Söhne"/>
            </a:endParaRPr>
          </a:p>
          <a:p>
            <a:pPr algn="just"/>
            <a:r>
              <a:rPr lang="en-US" sz="1800" dirty="0">
                <a:latin typeface="Söhne"/>
              </a:rPr>
              <a:t>Not explicitly tells the computer what to do;</a:t>
            </a:r>
          </a:p>
          <a:p>
            <a:pPr algn="just"/>
            <a:endParaRPr lang="en-US" sz="1800" dirty="0">
              <a:latin typeface="Söhne"/>
            </a:endParaRPr>
          </a:p>
          <a:p>
            <a:pPr algn="just"/>
            <a:r>
              <a:rPr lang="en-US" sz="1800" dirty="0">
                <a:latin typeface="Söhne"/>
              </a:rPr>
              <a:t>G</a:t>
            </a:r>
            <a:r>
              <a:rPr lang="en-US" sz="1800" b="0" i="0" dirty="0">
                <a:effectLst/>
                <a:latin typeface="Söhne"/>
              </a:rPr>
              <a:t>ive it a large amount of data </a:t>
            </a:r>
            <a:r>
              <a:rPr lang="en-US" sz="1800" b="0" i="0" dirty="0">
                <a:effectLst/>
                <a:latin typeface="Söhne"/>
                <a:sym typeface="Wingdings" panose="05000000000000000000" pitchFamily="2" charset="2"/>
              </a:rPr>
              <a:t></a:t>
            </a:r>
            <a:r>
              <a:rPr lang="en-US" sz="1800" b="0" i="0" dirty="0">
                <a:effectLst/>
                <a:latin typeface="Söhne"/>
              </a:rPr>
              <a:t>figure out patterns and make predictions on its own.</a:t>
            </a:r>
          </a:p>
          <a:p>
            <a:pPr algn="just"/>
            <a:endParaRPr lang="en-US" sz="1800">
              <a:latin typeface="Söhne"/>
            </a:endParaRPr>
          </a:p>
          <a:p>
            <a:pPr algn="just"/>
            <a:endParaRPr lang="en-US" sz="1800" b="0" i="0">
              <a:effectLst/>
              <a:latin typeface="Söhne"/>
            </a:endParaRPr>
          </a:p>
          <a:p>
            <a:pPr algn="just"/>
            <a:endParaRPr lang="en-IN" sz="1800">
              <a:cs typeface="Calibri" panose="020F0502020204030204"/>
            </a:endParaRPr>
          </a:p>
        </p:txBody>
      </p:sp>
      <p:pic>
        <p:nvPicPr>
          <p:cNvPr id="5" name="Picture 4" descr="People working on ideas">
            <a:extLst>
              <a:ext uri="{FF2B5EF4-FFF2-40B4-BE49-F238E27FC236}">
                <a16:creationId xmlns:a16="http://schemas.microsoft.com/office/drawing/2014/main" id="{E7E20D1E-6CE6-0357-0145-A1C0690053CD}"/>
              </a:ext>
            </a:extLst>
          </p:cNvPr>
          <p:cNvPicPr>
            <a:picLocks noChangeAspect="1"/>
          </p:cNvPicPr>
          <p:nvPr/>
        </p:nvPicPr>
        <p:blipFill rotWithShape="1">
          <a:blip r:embed="rId2"/>
          <a:srcRect l="13320" r="20933" b="2"/>
          <a:stretch/>
        </p:blipFill>
        <p:spPr>
          <a:xfrm>
            <a:off x="6703263" y="10"/>
            <a:ext cx="5488737"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Slide Number Placeholder 3">
            <a:extLst>
              <a:ext uri="{FF2B5EF4-FFF2-40B4-BE49-F238E27FC236}">
                <a16:creationId xmlns:a16="http://schemas.microsoft.com/office/drawing/2014/main" id="{653B1E60-480D-9823-D445-28BEE0A0BEDB}"/>
              </a:ext>
            </a:extLst>
          </p:cNvPr>
          <p:cNvSpPr>
            <a:spLocks noGrp="1"/>
          </p:cNvSpPr>
          <p:nvPr>
            <p:ph type="sldNum" sz="quarter" idx="12"/>
          </p:nvPr>
        </p:nvSpPr>
        <p:spPr/>
        <p:txBody>
          <a:bodyPr/>
          <a:lstStyle/>
          <a:p>
            <a:fld id="{ABBB5C4C-2618-4A1F-8928-301AA92D01EC}" type="slidenum">
              <a:rPr lang="en-IN" smtClean="0"/>
              <a:t>7</a:t>
            </a:fld>
            <a:endParaRPr lang="en-IN"/>
          </a:p>
        </p:txBody>
      </p:sp>
    </p:spTree>
    <p:extLst>
      <p:ext uri="{BB962C8B-B14F-4D97-AF65-F5344CB8AC3E}">
        <p14:creationId xmlns:p14="http://schemas.microsoft.com/office/powerpoint/2010/main" val="2757341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5FF605B-B16E-5EF1-23F4-6D412A414E96}"/>
              </a:ext>
            </a:extLst>
          </p:cNvPr>
          <p:cNvSpPr>
            <a:spLocks noGrp="1"/>
          </p:cNvSpPr>
          <p:nvPr>
            <p:ph type="title"/>
          </p:nvPr>
        </p:nvSpPr>
        <p:spPr>
          <a:xfrm>
            <a:off x="648037" y="1298448"/>
            <a:ext cx="5895178" cy="4099642"/>
          </a:xfrm>
        </p:spPr>
        <p:txBody>
          <a:bodyPr vert="horz" lIns="91440" tIns="45720" rIns="91440" bIns="45720" rtlCol="0" anchor="b">
            <a:normAutofit/>
          </a:bodyPr>
          <a:lstStyle/>
          <a:p>
            <a:r>
              <a:rPr lang="en-US" sz="6600" kern="1200">
                <a:solidFill>
                  <a:srgbClr val="FFFFFF"/>
                </a:solidFill>
                <a:latin typeface="+mj-lt"/>
                <a:ea typeface="+mj-ea"/>
                <a:cs typeface="+mj-cs"/>
              </a:rPr>
              <a:t>So what is Deep Learning?</a:t>
            </a:r>
          </a:p>
        </p:txBody>
      </p:sp>
      <p:sp>
        <p:nvSpPr>
          <p:cNvPr id="3" name="Text Placeholder 2">
            <a:extLst>
              <a:ext uri="{FF2B5EF4-FFF2-40B4-BE49-F238E27FC236}">
                <a16:creationId xmlns:a16="http://schemas.microsoft.com/office/drawing/2014/main" id="{87B2D9D5-0F53-C201-B501-ED6BC69B3F3E}"/>
              </a:ext>
            </a:extLst>
          </p:cNvPr>
          <p:cNvSpPr>
            <a:spLocks noGrp="1"/>
          </p:cNvSpPr>
          <p:nvPr>
            <p:ph type="body" idx="1"/>
          </p:nvPr>
        </p:nvSpPr>
        <p:spPr>
          <a:xfrm>
            <a:off x="7848600" y="1122363"/>
            <a:ext cx="3505200" cy="4269549"/>
          </a:xfrm>
        </p:spPr>
        <p:txBody>
          <a:bodyPr vert="horz" lIns="91440" tIns="45720" rIns="91440" bIns="45720" rtlCol="0" anchor="b">
            <a:normAutofit/>
          </a:bodyPr>
          <a:lstStyle/>
          <a:p>
            <a:r>
              <a:rPr lang="en-US" sz="2200" kern="1200">
                <a:solidFill>
                  <a:schemeClr val="tx1"/>
                </a:solidFill>
                <a:latin typeface="+mn-lt"/>
                <a:ea typeface="+mn-ea"/>
                <a:cs typeface="+mn-cs"/>
              </a:rPr>
              <a:t>D</a:t>
            </a:r>
            <a:r>
              <a:rPr lang="en-US" sz="2200" b="0" i="0" kern="1200">
                <a:solidFill>
                  <a:schemeClr val="tx1"/>
                </a:solidFill>
                <a:effectLst/>
                <a:latin typeface="+mn-lt"/>
                <a:ea typeface="+mn-ea"/>
                <a:cs typeface="+mn-cs"/>
              </a:rPr>
              <a:t>eep learning refers to the use of multi-layered artificial neural networks to solve complex problems. These neural networks are called "deep" because they consist of multiple hidden layers between the input and output layers. The term "deep" signifies the depth of the network, indicating the presence of several hidden layers in the architecture.</a:t>
            </a:r>
            <a:endParaRPr lang="en-US" sz="2200" kern="1200">
              <a:solidFill>
                <a:schemeClr val="tx1"/>
              </a:solidFill>
              <a:latin typeface="+mn-lt"/>
              <a:ea typeface="+mn-ea"/>
              <a:cs typeface="+mn-cs"/>
            </a:endParaRPr>
          </a:p>
        </p:txBody>
      </p:sp>
      <p:sp>
        <p:nvSpPr>
          <p:cNvPr id="17"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907D078-F95A-7A21-4892-433BBD2884D1}"/>
              </a:ext>
            </a:extLst>
          </p:cNvPr>
          <p:cNvSpPr>
            <a:spLocks noGrp="1"/>
          </p:cNvSpPr>
          <p:nvPr>
            <p:ph type="sldNum" sz="quarter" idx="12"/>
          </p:nvPr>
        </p:nvSpPr>
        <p:spPr>
          <a:xfrm>
            <a:off x="10820400" y="6356350"/>
            <a:ext cx="533400" cy="365125"/>
          </a:xfrm>
        </p:spPr>
        <p:txBody>
          <a:bodyPr vert="horz" lIns="91440" tIns="45720" rIns="91440" bIns="45720" rtlCol="0" anchor="ctr">
            <a:normAutofit/>
          </a:bodyPr>
          <a:lstStyle/>
          <a:p>
            <a:pPr>
              <a:spcAft>
                <a:spcPts val="600"/>
              </a:spcAft>
            </a:pPr>
            <a:fld id="{ABBB5C4C-2618-4A1F-8928-301AA92D01EC}" type="slidenum">
              <a:rPr lang="en-US" smtClean="0"/>
              <a:pPr>
                <a:spcAft>
                  <a:spcPts val="600"/>
                </a:spcAft>
              </a:pPr>
              <a:t>70</a:t>
            </a:fld>
            <a:endParaRPr lang="en-US"/>
          </a:p>
        </p:txBody>
      </p:sp>
    </p:spTree>
    <p:extLst>
      <p:ext uri="{BB962C8B-B14F-4D97-AF65-F5344CB8AC3E}">
        <p14:creationId xmlns:p14="http://schemas.microsoft.com/office/powerpoint/2010/main" val="1117946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several images&#10;&#10;Description automatically generated">
            <a:extLst>
              <a:ext uri="{FF2B5EF4-FFF2-40B4-BE49-F238E27FC236}">
                <a16:creationId xmlns:a16="http://schemas.microsoft.com/office/drawing/2014/main" id="{D2EE608A-C0C9-9624-495B-DE04E88E8A28}"/>
              </a:ext>
            </a:extLst>
          </p:cNvPr>
          <p:cNvPicPr>
            <a:picLocks noChangeAspect="1"/>
          </p:cNvPicPr>
          <p:nvPr/>
        </p:nvPicPr>
        <p:blipFill rotWithShape="1">
          <a:blip r:embed="rId2"/>
          <a:srcRect b="1466"/>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4" name="Slide Number Placeholder 3">
            <a:extLst>
              <a:ext uri="{FF2B5EF4-FFF2-40B4-BE49-F238E27FC236}">
                <a16:creationId xmlns:a16="http://schemas.microsoft.com/office/drawing/2014/main" id="{E848A3DC-3438-DBC0-75B3-3660290E05D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BBB5C4C-2618-4A1F-8928-301AA92D01EC}" type="slidenum">
              <a:rPr lang="en-US" sz="1000">
                <a:solidFill>
                  <a:schemeClr val="tx1">
                    <a:lumMod val="50000"/>
                    <a:lumOff val="50000"/>
                  </a:schemeClr>
                </a:solidFill>
                <a:latin typeface="Calibri" panose="020F0502020204030204"/>
              </a:rPr>
              <a:pPr>
                <a:spcAft>
                  <a:spcPts val="600"/>
                </a:spcAft>
                <a:defRPr/>
              </a:pPr>
              <a:t>71</a:t>
            </a:fld>
            <a:endParaRPr lang="en-US" sz="10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7685433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B6D6D1-0D77-1337-42D6-46802B82C5C5}"/>
              </a:ext>
            </a:extLst>
          </p:cNvPr>
          <p:cNvSpPr>
            <a:spLocks noGrp="1"/>
          </p:cNvSpPr>
          <p:nvPr>
            <p:ph type="sldNum" sz="quarter" idx="12"/>
          </p:nvPr>
        </p:nvSpPr>
        <p:spPr/>
        <p:txBody>
          <a:bodyPr/>
          <a:lstStyle/>
          <a:p>
            <a:fld id="{ABBB5C4C-2618-4A1F-8928-301AA92D01EC}" type="slidenum">
              <a:rPr lang="en-IN" smtClean="0"/>
              <a:t>72</a:t>
            </a:fld>
            <a:endParaRPr lang="en-IN"/>
          </a:p>
        </p:txBody>
      </p:sp>
      <p:pic>
        <p:nvPicPr>
          <p:cNvPr id="6" name="Picture 5">
            <a:extLst>
              <a:ext uri="{FF2B5EF4-FFF2-40B4-BE49-F238E27FC236}">
                <a16:creationId xmlns:a16="http://schemas.microsoft.com/office/drawing/2014/main" id="{43F24C8E-392F-C900-CC87-AB8B8FEC3487}"/>
              </a:ext>
            </a:extLst>
          </p:cNvPr>
          <p:cNvPicPr>
            <a:picLocks noChangeAspect="1"/>
          </p:cNvPicPr>
          <p:nvPr/>
        </p:nvPicPr>
        <p:blipFill>
          <a:blip r:embed="rId2"/>
          <a:stretch>
            <a:fillRect/>
          </a:stretch>
        </p:blipFill>
        <p:spPr>
          <a:xfrm>
            <a:off x="152401" y="254834"/>
            <a:ext cx="11773104" cy="6101516"/>
          </a:xfrm>
          <a:prstGeom prst="rect">
            <a:avLst/>
          </a:prstGeom>
        </p:spPr>
      </p:pic>
    </p:spTree>
    <p:extLst>
      <p:ext uri="{BB962C8B-B14F-4D97-AF65-F5344CB8AC3E}">
        <p14:creationId xmlns:p14="http://schemas.microsoft.com/office/powerpoint/2010/main" val="1411290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ichael Corleone and Apollonia's Love Scene - The Godfather (online-video-cutter.com)" descr="A person drinking from a cup&#10;&#10;Description automatically generated">
            <a:hlinkClick r:id="" action="ppaction://media"/>
            <a:extLst>
              <a:ext uri="{FF2B5EF4-FFF2-40B4-BE49-F238E27FC236}">
                <a16:creationId xmlns:a16="http://schemas.microsoft.com/office/drawing/2014/main" id="{D0D67C4A-E68B-AA7D-9C7A-C226A761B5D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10035" y="643466"/>
            <a:ext cx="3161580"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Mohanlal Meets Shobana" descr="A person in a suit&#10;&#10;Description automatically generated">
            <a:hlinkClick r:id="" action="ppaction://media"/>
            <a:extLst>
              <a:ext uri="{FF2B5EF4-FFF2-40B4-BE49-F238E27FC236}">
                <a16:creationId xmlns:a16="http://schemas.microsoft.com/office/drawing/2014/main" id="{7C95CF5B-76D0-586C-095C-61C12BBD7E7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334312" y="643467"/>
            <a:ext cx="3133724" cy="5571066"/>
          </a:xfrm>
          <a:prstGeom prst="rect">
            <a:avLst/>
          </a:prstGeom>
        </p:spPr>
      </p:pic>
      <p:sp>
        <p:nvSpPr>
          <p:cNvPr id="2" name="Slide Number Placeholder 1">
            <a:extLst>
              <a:ext uri="{FF2B5EF4-FFF2-40B4-BE49-F238E27FC236}">
                <a16:creationId xmlns:a16="http://schemas.microsoft.com/office/drawing/2014/main" id="{D56418AB-0FD1-7FF0-6B60-4C741BB997B0}"/>
              </a:ext>
            </a:extLst>
          </p:cNvPr>
          <p:cNvSpPr>
            <a:spLocks noGrp="1"/>
          </p:cNvSpPr>
          <p:nvPr>
            <p:ph type="sldNum" sz="quarter" idx="12"/>
          </p:nvPr>
        </p:nvSpPr>
        <p:spPr>
          <a:xfrm>
            <a:off x="8610600" y="6356350"/>
            <a:ext cx="2743200" cy="365125"/>
          </a:xfrm>
        </p:spPr>
        <p:txBody>
          <a:bodyPr>
            <a:normAutofit/>
          </a:bodyPr>
          <a:lstStyle/>
          <a:p>
            <a:pPr>
              <a:spcAft>
                <a:spcPts val="600"/>
              </a:spcAft>
            </a:pPr>
            <a:fld id="{ABBB5C4C-2618-4A1F-8928-301AA92D01EC}" type="slidenum">
              <a:rPr lang="en-IN" smtClean="0"/>
              <a:pPr>
                <a:spcAft>
                  <a:spcPts val="600"/>
                </a:spcAft>
              </a:pPr>
              <a:t>73</a:t>
            </a:fld>
            <a:endParaRPr lang="en-IN"/>
          </a:p>
        </p:txBody>
      </p:sp>
    </p:spTree>
    <p:extLst>
      <p:ext uri="{BB962C8B-B14F-4D97-AF65-F5344CB8AC3E}">
        <p14:creationId xmlns:p14="http://schemas.microsoft.com/office/powerpoint/2010/main" val="20097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0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mute="1">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EBB98C-E4B5-9B9D-3AD8-9D8561A8FED8}"/>
              </a:ext>
            </a:extLst>
          </p:cNvPr>
          <p:cNvSpPr>
            <a:spLocks noGrp="1"/>
          </p:cNvSpPr>
          <p:nvPr>
            <p:ph type="sldNum" sz="quarter" idx="12"/>
          </p:nvPr>
        </p:nvSpPr>
        <p:spPr/>
        <p:txBody>
          <a:bodyPr/>
          <a:lstStyle/>
          <a:p>
            <a:fld id="{ABBB5C4C-2618-4A1F-8928-301AA92D01EC}" type="slidenum">
              <a:rPr lang="en-IN" smtClean="0"/>
              <a:t>74</a:t>
            </a:fld>
            <a:endParaRPr lang="en-IN"/>
          </a:p>
        </p:txBody>
      </p:sp>
      <p:pic>
        <p:nvPicPr>
          <p:cNvPr id="12292" name="Picture 4" descr="ChatGPT Vs Bard AI: Which AI chatbot wins the battle?">
            <a:extLst>
              <a:ext uri="{FF2B5EF4-FFF2-40B4-BE49-F238E27FC236}">
                <a16:creationId xmlns:a16="http://schemas.microsoft.com/office/drawing/2014/main" id="{C42DC0B2-9069-BD6A-A46B-097704C6D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2990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082A25-DBC1-5D17-C12E-71E3C8C18B3D}"/>
              </a:ext>
            </a:extLst>
          </p:cNvPr>
          <p:cNvSpPr>
            <a:spLocks noGrp="1"/>
          </p:cNvSpPr>
          <p:nvPr>
            <p:ph type="sldNum" sz="quarter" idx="12"/>
          </p:nvPr>
        </p:nvSpPr>
        <p:spPr/>
        <p:txBody>
          <a:bodyPr/>
          <a:lstStyle/>
          <a:p>
            <a:fld id="{ABBB5C4C-2618-4A1F-8928-301AA92D01EC}" type="slidenum">
              <a:rPr lang="en-IN" smtClean="0"/>
              <a:t>75</a:t>
            </a:fld>
            <a:endParaRPr lang="en-IN"/>
          </a:p>
        </p:txBody>
      </p:sp>
      <p:pic>
        <p:nvPicPr>
          <p:cNvPr id="13314" name="Picture 2" descr="The performance of deep learning vs. other learning algorithms">
            <a:extLst>
              <a:ext uri="{FF2B5EF4-FFF2-40B4-BE49-F238E27FC236}">
                <a16:creationId xmlns:a16="http://schemas.microsoft.com/office/drawing/2014/main" id="{69CA1524-A3E6-5E1F-9DD7-CCBFF3C76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190500"/>
            <a:ext cx="10791825"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568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1ECB94-FF83-1BA1-6DE2-329256D6B4AE}"/>
              </a:ext>
            </a:extLst>
          </p:cNvPr>
          <p:cNvSpPr>
            <a:spLocks noGrp="1"/>
          </p:cNvSpPr>
          <p:nvPr>
            <p:ph type="sldNum" sz="quarter" idx="12"/>
          </p:nvPr>
        </p:nvSpPr>
        <p:spPr/>
        <p:txBody>
          <a:bodyPr/>
          <a:lstStyle/>
          <a:p>
            <a:fld id="{ABBB5C4C-2618-4A1F-8928-301AA92D01EC}" type="slidenum">
              <a:rPr lang="en-IN" smtClean="0"/>
              <a:t>76</a:t>
            </a:fld>
            <a:endParaRPr lang="en-IN"/>
          </a:p>
        </p:txBody>
      </p:sp>
      <p:pic>
        <p:nvPicPr>
          <p:cNvPr id="6" name="Picture 5">
            <a:extLst>
              <a:ext uri="{FF2B5EF4-FFF2-40B4-BE49-F238E27FC236}">
                <a16:creationId xmlns:a16="http://schemas.microsoft.com/office/drawing/2014/main" id="{AE8CF20D-1402-71A3-1E21-FE1FE0528E14}"/>
              </a:ext>
            </a:extLst>
          </p:cNvPr>
          <p:cNvPicPr>
            <a:picLocks noChangeAspect="1"/>
          </p:cNvPicPr>
          <p:nvPr/>
        </p:nvPicPr>
        <p:blipFill>
          <a:blip r:embed="rId2"/>
          <a:stretch>
            <a:fillRect/>
          </a:stretch>
        </p:blipFill>
        <p:spPr>
          <a:xfrm>
            <a:off x="225335" y="344774"/>
            <a:ext cx="11698531" cy="6145967"/>
          </a:xfrm>
          <a:prstGeom prst="rect">
            <a:avLst/>
          </a:prstGeom>
        </p:spPr>
      </p:pic>
    </p:spTree>
    <p:extLst>
      <p:ext uri="{BB962C8B-B14F-4D97-AF65-F5344CB8AC3E}">
        <p14:creationId xmlns:p14="http://schemas.microsoft.com/office/powerpoint/2010/main" val="13432530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mputer hardware informational chart&#10;&#10;Description automatically generated">
            <a:extLst>
              <a:ext uri="{FF2B5EF4-FFF2-40B4-BE49-F238E27FC236}">
                <a16:creationId xmlns:a16="http://schemas.microsoft.com/office/drawing/2014/main" id="{EC468B93-E1DD-1452-4C9D-2B313F6D1F8D}"/>
              </a:ext>
            </a:extLst>
          </p:cNvPr>
          <p:cNvPicPr>
            <a:picLocks noChangeAspect="1"/>
          </p:cNvPicPr>
          <p:nvPr/>
        </p:nvPicPr>
        <p:blipFill>
          <a:blip r:embed="rId2"/>
          <a:stretch>
            <a:fillRect/>
          </a:stretch>
        </p:blipFill>
        <p:spPr>
          <a:xfrm>
            <a:off x="457200" y="525018"/>
            <a:ext cx="11277600" cy="5807964"/>
          </a:xfrm>
          <a:prstGeom prst="rect">
            <a:avLst/>
          </a:prstGeom>
        </p:spPr>
      </p:pic>
      <p:sp>
        <p:nvSpPr>
          <p:cNvPr id="2" name="Slide Number Placeholder 1">
            <a:extLst>
              <a:ext uri="{FF2B5EF4-FFF2-40B4-BE49-F238E27FC236}">
                <a16:creationId xmlns:a16="http://schemas.microsoft.com/office/drawing/2014/main" id="{824C4323-3E11-62AB-80C1-22A4FE33388D}"/>
              </a:ext>
            </a:extLst>
          </p:cNvPr>
          <p:cNvSpPr>
            <a:spLocks noGrp="1"/>
          </p:cNvSpPr>
          <p:nvPr>
            <p:ph type="sldNum" sz="quarter" idx="12"/>
          </p:nvPr>
        </p:nvSpPr>
        <p:spPr>
          <a:xfrm>
            <a:off x="11704320" y="6455664"/>
            <a:ext cx="448056" cy="365125"/>
          </a:xfrm>
        </p:spPr>
        <p:txBody>
          <a:bodyPr>
            <a:normAutofit/>
          </a:bodyPr>
          <a:lstStyle/>
          <a:p>
            <a:pPr>
              <a:spcAft>
                <a:spcPts val="600"/>
              </a:spcAft>
            </a:pPr>
            <a:fld id="{ABBB5C4C-2618-4A1F-8928-301AA92D01EC}" type="slidenum">
              <a:rPr lang="en-IN" sz="1100">
                <a:solidFill>
                  <a:srgbClr val="FFFFFF"/>
                </a:solidFill>
              </a:rPr>
              <a:pPr>
                <a:spcAft>
                  <a:spcPts val="600"/>
                </a:spcAft>
              </a:pPr>
              <a:t>77</a:t>
            </a:fld>
            <a:endParaRPr lang="en-IN" sz="1100">
              <a:solidFill>
                <a:srgbClr val="FFFFFF"/>
              </a:solidFill>
            </a:endParaRPr>
          </a:p>
        </p:txBody>
      </p:sp>
    </p:spTree>
    <p:extLst>
      <p:ext uri="{BB962C8B-B14F-4D97-AF65-F5344CB8AC3E}">
        <p14:creationId xmlns:p14="http://schemas.microsoft.com/office/powerpoint/2010/main" val="17957540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lue blocks and networks technology background">
            <a:extLst>
              <a:ext uri="{FF2B5EF4-FFF2-40B4-BE49-F238E27FC236}">
                <a16:creationId xmlns:a16="http://schemas.microsoft.com/office/drawing/2014/main" id="{BA4B5874-675C-880E-4B47-8AA7BDDB1B76}"/>
              </a:ext>
            </a:extLst>
          </p:cNvPr>
          <p:cNvPicPr>
            <a:picLocks noChangeAspect="1"/>
          </p:cNvPicPr>
          <p:nvPr/>
        </p:nvPicPr>
        <p:blipFill rotWithShape="1">
          <a:blip r:embed="rId2"/>
          <a:srcRect l="13419" r="44330" b="-446"/>
          <a:stretch/>
        </p:blipFill>
        <p:spPr>
          <a:xfrm>
            <a:off x="-1" y="10"/>
            <a:ext cx="5151179" cy="6857990"/>
          </a:xfrm>
          <a:prstGeom prst="rect">
            <a:avLst/>
          </a:prstGeom>
        </p:spPr>
      </p:pic>
      <p:sp>
        <p:nvSpPr>
          <p:cNvPr id="46" name="TextBox 3">
            <a:extLst>
              <a:ext uri="{FF2B5EF4-FFF2-40B4-BE49-F238E27FC236}">
                <a16:creationId xmlns:a16="http://schemas.microsoft.com/office/drawing/2014/main" id="{96DA8581-A635-C1FA-F54E-BF778D50ABE7}"/>
              </a:ext>
            </a:extLst>
          </p:cNvPr>
          <p:cNvSpPr txBox="1"/>
          <p:nvPr/>
        </p:nvSpPr>
        <p:spPr>
          <a:xfrm>
            <a:off x="5621311" y="989351"/>
            <a:ext cx="6400800" cy="5486395"/>
          </a:xfrm>
          <a:prstGeom prst="rect">
            <a:avLst/>
          </a:prstGeom>
        </p:spPr>
        <p:txBody>
          <a:bodyPr vert="horz" lIns="91440" tIns="45720" rIns="91440" bIns="45720" rtlCol="0">
            <a:normAutofit lnSpcReduction="10000"/>
          </a:bodyPr>
          <a:lstStyle/>
          <a:p>
            <a:pPr>
              <a:lnSpc>
                <a:spcPct val="90000"/>
              </a:lnSpc>
              <a:spcAft>
                <a:spcPts val="600"/>
              </a:spcAft>
            </a:pPr>
            <a:r>
              <a:rPr lang="en-US" sz="1600" b="0" i="0" dirty="0">
                <a:effectLst/>
              </a:rPr>
              <a:t>CNN is a deep learning model specialized for image and video processing. Designed to automatically learn spatial hierarchies of features from visual data.</a:t>
            </a:r>
          </a:p>
          <a:p>
            <a:pPr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sz="1600" b="1" i="0" dirty="0">
                <a:effectLst/>
              </a:rPr>
              <a:t>Key Components:</a:t>
            </a:r>
          </a:p>
          <a:p>
            <a:pPr indent="-228600">
              <a:lnSpc>
                <a:spcPct val="90000"/>
              </a:lnSpc>
              <a:spcAft>
                <a:spcPts val="600"/>
              </a:spcAft>
              <a:buFont typeface="Arial" panose="020B0604020202020204" pitchFamily="34" charset="0"/>
              <a:buChar char="•"/>
            </a:pPr>
            <a:endParaRPr lang="en-US" sz="1600" b="0" i="0" dirty="0">
              <a:effectLst/>
            </a:endParaRPr>
          </a:p>
          <a:p>
            <a:pPr indent="-228600">
              <a:lnSpc>
                <a:spcPct val="90000"/>
              </a:lnSpc>
              <a:spcAft>
                <a:spcPts val="600"/>
              </a:spcAft>
              <a:buFont typeface="Arial" panose="020B0604020202020204" pitchFamily="34" charset="0"/>
              <a:buChar char="•"/>
            </a:pPr>
            <a:r>
              <a:rPr lang="en-US" sz="1600" b="0" i="0" dirty="0">
                <a:effectLst/>
              </a:rPr>
              <a:t>Convolutional Layers: Extract local patterns using convolution operations.</a:t>
            </a:r>
          </a:p>
          <a:p>
            <a:pPr indent="-228600">
              <a:lnSpc>
                <a:spcPct val="90000"/>
              </a:lnSpc>
              <a:spcAft>
                <a:spcPts val="600"/>
              </a:spcAft>
              <a:buFont typeface="Arial" panose="020B0604020202020204" pitchFamily="34" charset="0"/>
              <a:buChar char="•"/>
            </a:pPr>
            <a:r>
              <a:rPr lang="en-US" sz="1600" b="0" i="0" dirty="0">
                <a:effectLst/>
              </a:rPr>
              <a:t>Pooling Layers:  </a:t>
            </a:r>
            <a:r>
              <a:rPr lang="en-US" sz="1600" b="0" i="0" dirty="0" err="1">
                <a:effectLst/>
              </a:rPr>
              <a:t>Downsample</a:t>
            </a:r>
            <a:r>
              <a:rPr lang="en-US" sz="1600" b="0" i="0" dirty="0">
                <a:effectLst/>
              </a:rPr>
              <a:t> and reduce spatial dimensions while retaining important features.</a:t>
            </a:r>
          </a:p>
          <a:p>
            <a:pPr indent="-228600">
              <a:lnSpc>
                <a:spcPct val="90000"/>
              </a:lnSpc>
              <a:spcAft>
                <a:spcPts val="600"/>
              </a:spcAft>
              <a:buFont typeface="Arial" panose="020B0604020202020204" pitchFamily="34" charset="0"/>
              <a:buChar char="•"/>
            </a:pPr>
            <a:r>
              <a:rPr lang="en-US" sz="1600" b="0" i="0" dirty="0">
                <a:effectLst/>
              </a:rPr>
              <a:t>Fully Connected Layers: Produce final output predictions.</a:t>
            </a:r>
          </a:p>
          <a:p>
            <a:pPr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endParaRPr lang="en-US" sz="1600" b="0" i="0" dirty="0">
              <a:effectLst/>
            </a:endParaRPr>
          </a:p>
          <a:p>
            <a:pPr>
              <a:lnSpc>
                <a:spcPct val="90000"/>
              </a:lnSpc>
              <a:spcAft>
                <a:spcPts val="600"/>
              </a:spcAft>
            </a:pPr>
            <a:r>
              <a:rPr lang="en-US" sz="1600" b="1" i="0" dirty="0">
                <a:effectLst/>
              </a:rPr>
              <a:t>Applications:</a:t>
            </a:r>
          </a:p>
          <a:p>
            <a:pPr>
              <a:lnSpc>
                <a:spcPct val="90000"/>
              </a:lnSpc>
              <a:spcAft>
                <a:spcPts val="600"/>
              </a:spcAft>
            </a:pPr>
            <a:endParaRPr lang="en-US" sz="1600" b="0" i="0" dirty="0">
              <a:effectLst/>
            </a:endParaRPr>
          </a:p>
          <a:p>
            <a:pPr indent="-228600">
              <a:lnSpc>
                <a:spcPct val="90000"/>
              </a:lnSpc>
              <a:spcAft>
                <a:spcPts val="600"/>
              </a:spcAft>
              <a:buFont typeface="Arial" panose="020B0604020202020204" pitchFamily="34" charset="0"/>
              <a:buChar char="•"/>
            </a:pPr>
            <a:r>
              <a:rPr lang="en-US" sz="1600" b="0" i="0" dirty="0">
                <a:effectLst/>
              </a:rPr>
              <a:t>Image Classification: Identifying objects in images (e.g., recognizing cats or dogs).</a:t>
            </a:r>
          </a:p>
          <a:p>
            <a:pPr indent="-228600">
              <a:lnSpc>
                <a:spcPct val="90000"/>
              </a:lnSpc>
              <a:spcAft>
                <a:spcPts val="600"/>
              </a:spcAft>
              <a:buFont typeface="Arial" panose="020B0604020202020204" pitchFamily="34" charset="0"/>
              <a:buChar char="•"/>
            </a:pPr>
            <a:r>
              <a:rPr lang="en-US" sz="1600" b="0" i="0" dirty="0">
                <a:effectLst/>
              </a:rPr>
              <a:t>Object Detection: Locating and classifying multiple objects in an image.</a:t>
            </a:r>
          </a:p>
          <a:p>
            <a:pPr indent="-228600">
              <a:lnSpc>
                <a:spcPct val="90000"/>
              </a:lnSpc>
              <a:spcAft>
                <a:spcPts val="600"/>
              </a:spcAft>
              <a:buFont typeface="Arial" panose="020B0604020202020204" pitchFamily="34" charset="0"/>
              <a:buChar char="•"/>
            </a:pPr>
            <a:r>
              <a:rPr lang="en-US" sz="1600" b="0" i="0" dirty="0">
                <a:effectLst/>
              </a:rPr>
              <a:t>Image Segmentation: Assigning semantic labels to each pixel in an image.</a:t>
            </a:r>
            <a:br>
              <a:rPr lang="en-US" sz="1000" dirty="0"/>
            </a:br>
            <a:endParaRPr lang="en-US" sz="1000" b="0" i="0" dirty="0">
              <a:effectLst/>
            </a:endParaRPr>
          </a:p>
        </p:txBody>
      </p:sp>
      <p:sp>
        <p:nvSpPr>
          <p:cNvPr id="5" name="Title 4">
            <a:extLst>
              <a:ext uri="{FF2B5EF4-FFF2-40B4-BE49-F238E27FC236}">
                <a16:creationId xmlns:a16="http://schemas.microsoft.com/office/drawing/2014/main" id="{64D470AF-C9D7-640D-44A5-BF58E10C2088}"/>
              </a:ext>
            </a:extLst>
          </p:cNvPr>
          <p:cNvSpPr>
            <a:spLocks noGrp="1"/>
          </p:cNvSpPr>
          <p:nvPr>
            <p:ph type="ctrTitle"/>
          </p:nvPr>
        </p:nvSpPr>
        <p:spPr>
          <a:xfrm>
            <a:off x="5151177" y="136525"/>
            <a:ext cx="6661071" cy="607097"/>
          </a:xfrm>
        </p:spPr>
        <p:txBody>
          <a:bodyPr>
            <a:normAutofit/>
          </a:bodyPr>
          <a:lstStyle/>
          <a:p>
            <a:r>
              <a:rPr lang="en-US" sz="3600" dirty="0"/>
              <a:t>Convolutional Neural Networks</a:t>
            </a:r>
            <a:endParaRPr lang="en-IN" sz="3600" dirty="0"/>
          </a:p>
        </p:txBody>
      </p:sp>
      <p:sp>
        <p:nvSpPr>
          <p:cNvPr id="2" name="Slide Number Placeholder 1">
            <a:extLst>
              <a:ext uri="{FF2B5EF4-FFF2-40B4-BE49-F238E27FC236}">
                <a16:creationId xmlns:a16="http://schemas.microsoft.com/office/drawing/2014/main" id="{7C357792-D61C-F960-988B-BBA370C8499D}"/>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ABBB5C4C-2618-4A1F-8928-301AA92D01EC}" type="slidenum">
              <a:rPr lang="en-US">
                <a:solidFill>
                  <a:schemeClr val="tx1">
                    <a:lumMod val="50000"/>
                    <a:lumOff val="50000"/>
                  </a:schemeClr>
                </a:solidFill>
                <a:latin typeface="Calibri" panose="020F0502020204030204"/>
              </a:rPr>
              <a:pPr>
                <a:spcAft>
                  <a:spcPts val="600"/>
                </a:spcAft>
                <a:defRPr/>
              </a:pPr>
              <a:t>78</a:t>
            </a:fld>
            <a:endParaRPr lang="en-US">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071643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71A2BA7A-F0D8-547B-272C-10449B2DF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013" y="-47474"/>
            <a:ext cx="6094077" cy="6905473"/>
          </a:xfrm>
          <a:prstGeom prst="rect">
            <a:avLst/>
          </a:prstGeom>
          <a:ln>
            <a:noFill/>
          </a:ln>
        </p:spPr>
      </p:pic>
      <p:sp>
        <p:nvSpPr>
          <p:cNvPr id="2" name="Slide Number Placeholder 1">
            <a:extLst>
              <a:ext uri="{FF2B5EF4-FFF2-40B4-BE49-F238E27FC236}">
                <a16:creationId xmlns:a16="http://schemas.microsoft.com/office/drawing/2014/main" id="{824C4323-3E11-62AB-80C1-22A4FE33388D}"/>
              </a:ext>
            </a:extLst>
          </p:cNvPr>
          <p:cNvSpPr>
            <a:spLocks noGrp="1"/>
          </p:cNvSpPr>
          <p:nvPr>
            <p:ph type="sldNum" sz="quarter" idx="12"/>
          </p:nvPr>
        </p:nvSpPr>
        <p:spPr>
          <a:xfrm>
            <a:off x="8805333" y="6356350"/>
            <a:ext cx="2743200" cy="365125"/>
          </a:xfrm>
        </p:spPr>
        <p:txBody>
          <a:bodyPr>
            <a:normAutofit/>
          </a:bodyPr>
          <a:lstStyle/>
          <a:p>
            <a:pPr>
              <a:spcAft>
                <a:spcPts val="600"/>
              </a:spcAft>
            </a:pPr>
            <a:fld id="{ABBB5C4C-2618-4A1F-8928-301AA92D01EC}" type="slidenum">
              <a:rPr lang="en-IN" smtClean="0"/>
              <a:pPr>
                <a:spcAft>
                  <a:spcPts val="600"/>
                </a:spcAft>
              </a:pPr>
              <a:t>79</a:t>
            </a:fld>
            <a:endParaRPr lang="en-IN"/>
          </a:p>
        </p:txBody>
      </p:sp>
    </p:spTree>
    <p:extLst>
      <p:ext uri="{BB962C8B-B14F-4D97-AF65-F5344CB8AC3E}">
        <p14:creationId xmlns:p14="http://schemas.microsoft.com/office/powerpoint/2010/main" val="332058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Cat And Dog Wallpapers High Quality | Download Free">
            <a:extLst>
              <a:ext uri="{FF2B5EF4-FFF2-40B4-BE49-F238E27FC236}">
                <a16:creationId xmlns:a16="http://schemas.microsoft.com/office/drawing/2014/main" id="{C8F5E579-9E97-AB53-22CD-8BA792CABED9}"/>
              </a:ext>
            </a:extLst>
          </p:cNvPr>
          <p:cNvPicPr>
            <a:picLocks noChangeAspect="1"/>
          </p:cNvPicPr>
          <p:nvPr/>
        </p:nvPicPr>
        <p:blipFill rotWithShape="1">
          <a:blip r:embed="rId2"/>
          <a:srcRect t="17388" b="26599"/>
          <a:stretch/>
        </p:blipFill>
        <p:spPr>
          <a:xfrm>
            <a:off x="20" y="10"/>
            <a:ext cx="7748769" cy="2894899"/>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D3160F-5E3D-108D-382B-1F7992D2A1C0}"/>
              </a:ext>
            </a:extLst>
          </p:cNvPr>
          <p:cNvSpPr>
            <a:spLocks noGrp="1"/>
          </p:cNvSpPr>
          <p:nvPr>
            <p:ph idx="1"/>
          </p:nvPr>
        </p:nvSpPr>
        <p:spPr>
          <a:xfrm>
            <a:off x="254013" y="2727852"/>
            <a:ext cx="11297907" cy="3459842"/>
          </a:xfrm>
        </p:spPr>
        <p:txBody>
          <a:bodyPr anchor="ctr">
            <a:normAutofit/>
          </a:bodyPr>
          <a:lstStyle/>
          <a:p>
            <a:r>
              <a:rPr lang="en-US" sz="2400" dirty="0"/>
              <a:t>“Field of study that gives computers the ability to learn without being explicitly programmed.” </a:t>
            </a:r>
            <a:endParaRPr lang="en-US" sz="2400">
              <a:cs typeface="Calibri"/>
            </a:endParaRPr>
          </a:p>
          <a:p>
            <a:pPr marL="0" indent="0">
              <a:buNone/>
            </a:pPr>
            <a:r>
              <a:rPr lang="en-US" sz="2400" dirty="0"/>
              <a:t>            -Arthur Samuel (1959)</a:t>
            </a:r>
            <a:endParaRPr lang="en-US" sz="2400" dirty="0">
              <a:cs typeface="Calibri"/>
            </a:endParaRPr>
          </a:p>
          <a:p>
            <a:pPr marL="0" indent="0">
              <a:buNone/>
            </a:pPr>
            <a:endParaRPr lang="en-US" sz="1000"/>
          </a:p>
          <a:p>
            <a:pPr marL="0" indent="0">
              <a:buNone/>
            </a:pPr>
            <a:endParaRPr lang="en-US" sz="1000"/>
          </a:p>
          <a:p>
            <a:pPr marL="0" indent="0">
              <a:buNone/>
            </a:pPr>
            <a:r>
              <a:rPr lang="en-US" sz="2000" dirty="0" err="1">
                <a:latin typeface="Söhne"/>
              </a:rPr>
              <a:t>Eg</a:t>
            </a:r>
            <a:r>
              <a:rPr lang="en-US" sz="2000" dirty="0">
                <a:latin typeface="Söhne"/>
              </a:rPr>
              <a:t>: Cats and dogs classification</a:t>
            </a:r>
          </a:p>
          <a:p>
            <a:pPr marL="0" indent="0">
              <a:buNone/>
            </a:pPr>
            <a:endParaRPr lang="en-IN" sz="1000"/>
          </a:p>
        </p:txBody>
      </p:sp>
      <p:sp>
        <p:nvSpPr>
          <p:cNvPr id="2" name="Slide Number Placeholder 1">
            <a:extLst>
              <a:ext uri="{FF2B5EF4-FFF2-40B4-BE49-F238E27FC236}">
                <a16:creationId xmlns:a16="http://schemas.microsoft.com/office/drawing/2014/main" id="{E51240E3-EFF3-6DAD-E17D-615967097FB2}"/>
              </a:ext>
            </a:extLst>
          </p:cNvPr>
          <p:cNvSpPr>
            <a:spLocks noGrp="1"/>
          </p:cNvSpPr>
          <p:nvPr>
            <p:ph type="sldNum" sz="quarter" idx="12"/>
          </p:nvPr>
        </p:nvSpPr>
        <p:spPr/>
        <p:txBody>
          <a:bodyPr/>
          <a:lstStyle/>
          <a:p>
            <a:fld id="{ABBB5C4C-2618-4A1F-8928-301AA92D01EC}" type="slidenum">
              <a:rPr lang="en-IN" smtClean="0"/>
              <a:t>8</a:t>
            </a:fld>
            <a:endParaRPr lang="en-IN"/>
          </a:p>
        </p:txBody>
      </p:sp>
    </p:spTree>
    <p:extLst>
      <p:ext uri="{BB962C8B-B14F-4D97-AF65-F5344CB8AC3E}">
        <p14:creationId xmlns:p14="http://schemas.microsoft.com/office/powerpoint/2010/main" val="4678931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96793" y="1503750"/>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77C3ABF-4E0B-C6B1-A5F1-3D3699E4FEE1}"/>
              </a:ext>
            </a:extLst>
          </p:cNvPr>
          <p:cNvSpPr txBox="1"/>
          <p:nvPr/>
        </p:nvSpPr>
        <p:spPr>
          <a:xfrm>
            <a:off x="3747540" y="269824"/>
            <a:ext cx="8154649" cy="6340837"/>
          </a:xfrm>
          <a:prstGeom prst="rect">
            <a:avLst/>
          </a:prstGeom>
        </p:spPr>
        <p:txBody>
          <a:bodyPr vert="horz" lIns="91440" tIns="45720" rIns="91440" bIns="45720" rtlCol="0">
            <a:noAutofit/>
          </a:bodyPr>
          <a:lstStyle/>
          <a:p>
            <a:pPr>
              <a:lnSpc>
                <a:spcPct val="90000"/>
              </a:lnSpc>
              <a:spcAft>
                <a:spcPts val="600"/>
              </a:spcAft>
            </a:pPr>
            <a:r>
              <a:rPr lang="en-US" b="0" i="0" dirty="0">
                <a:effectLst/>
              </a:rPr>
              <a:t>RNN is a type of neural network well-suited for sequential data. Process inputs with temporal dependencies, such as time series or natural language.</a:t>
            </a:r>
          </a:p>
          <a:p>
            <a:pPr indent="-228600">
              <a:lnSpc>
                <a:spcPct val="90000"/>
              </a:lnSpc>
              <a:spcAft>
                <a:spcPts val="600"/>
              </a:spcAft>
              <a:buFont typeface="Arial" panose="020B0604020202020204" pitchFamily="34" charset="0"/>
              <a:buChar char="•"/>
            </a:pPr>
            <a:endParaRPr lang="en-US" b="0" i="0" dirty="0">
              <a:effectLst/>
            </a:endParaRPr>
          </a:p>
          <a:p>
            <a:pPr>
              <a:lnSpc>
                <a:spcPct val="90000"/>
              </a:lnSpc>
              <a:spcAft>
                <a:spcPts val="600"/>
              </a:spcAft>
            </a:pPr>
            <a:r>
              <a:rPr lang="en-US" b="1" i="0" dirty="0">
                <a:effectLst/>
              </a:rPr>
              <a:t>Key Components:</a:t>
            </a:r>
          </a:p>
          <a:p>
            <a:pPr indent="-228600">
              <a:lnSpc>
                <a:spcPct val="90000"/>
              </a:lnSpc>
              <a:spcAft>
                <a:spcPts val="600"/>
              </a:spcAft>
              <a:buFont typeface="Arial" panose="020B0604020202020204" pitchFamily="34" charset="0"/>
              <a:buChar char="•"/>
            </a:pPr>
            <a:r>
              <a:rPr lang="en-US" b="0" i="0" dirty="0">
                <a:effectLst/>
              </a:rPr>
              <a:t>Recurrent Connections: Loops allow information to persist across time steps.</a:t>
            </a:r>
          </a:p>
          <a:p>
            <a:pPr indent="-228600">
              <a:lnSpc>
                <a:spcPct val="90000"/>
              </a:lnSpc>
              <a:spcAft>
                <a:spcPts val="600"/>
              </a:spcAft>
              <a:buFont typeface="Arial" panose="020B0604020202020204" pitchFamily="34" charset="0"/>
              <a:buChar char="•"/>
            </a:pPr>
            <a:r>
              <a:rPr lang="en-US" b="0" i="0" dirty="0">
                <a:effectLst/>
              </a:rPr>
              <a:t>Hidden States: Store historical information from previous inputs.</a:t>
            </a:r>
          </a:p>
          <a:p>
            <a:pPr indent="-228600">
              <a:lnSpc>
                <a:spcPct val="90000"/>
              </a:lnSpc>
              <a:spcAft>
                <a:spcPts val="600"/>
              </a:spcAft>
              <a:buFont typeface="Arial" panose="020B0604020202020204" pitchFamily="34" charset="0"/>
              <a:buChar char="•"/>
            </a:pPr>
            <a:r>
              <a:rPr lang="en-US" b="0" i="0" dirty="0">
                <a:effectLst/>
              </a:rPr>
              <a:t>Time Unfolding: Illustrate RNN as a series of connected cells over time.</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b="1" i="0" dirty="0">
                <a:effectLst/>
              </a:rPr>
              <a:t>Sequential Data Processing:</a:t>
            </a:r>
          </a:p>
          <a:p>
            <a:pPr indent="-228600">
              <a:lnSpc>
                <a:spcPct val="90000"/>
              </a:lnSpc>
              <a:spcAft>
                <a:spcPts val="600"/>
              </a:spcAft>
              <a:buFont typeface="Arial" panose="020B0604020202020204" pitchFamily="34" charset="0"/>
              <a:buChar char="•"/>
            </a:pPr>
            <a:r>
              <a:rPr lang="en-US" b="0" i="0" dirty="0">
                <a:effectLst/>
              </a:rPr>
              <a:t>Time Series Prediction: Forecasting future values based on past data.</a:t>
            </a:r>
          </a:p>
          <a:p>
            <a:pPr indent="-228600">
              <a:lnSpc>
                <a:spcPct val="90000"/>
              </a:lnSpc>
              <a:spcAft>
                <a:spcPts val="600"/>
              </a:spcAft>
              <a:buFont typeface="Arial" panose="020B0604020202020204" pitchFamily="34" charset="0"/>
              <a:buChar char="•"/>
            </a:pPr>
            <a:r>
              <a:rPr lang="en-US" b="0" i="0" dirty="0">
                <a:effectLst/>
              </a:rPr>
              <a:t>Natural Language Processing: Language modeling, machine translation, and text generation.</a:t>
            </a:r>
          </a:p>
          <a:p>
            <a:pPr indent="-228600">
              <a:lnSpc>
                <a:spcPct val="90000"/>
              </a:lnSpc>
              <a:spcAft>
                <a:spcPts val="600"/>
              </a:spcAft>
              <a:buFont typeface="Arial" panose="020B0604020202020204" pitchFamily="34" charset="0"/>
              <a:buChar char="•"/>
            </a:pPr>
            <a:r>
              <a:rPr lang="en-US" b="0" i="0" dirty="0">
                <a:effectLst/>
              </a:rPr>
              <a:t>Speech Recognition: Converting spoken language into written text.</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b="1" i="0" dirty="0">
                <a:effectLst/>
              </a:rPr>
              <a:t>Limitations:</a:t>
            </a:r>
          </a:p>
          <a:p>
            <a:pPr indent="-228600">
              <a:lnSpc>
                <a:spcPct val="90000"/>
              </a:lnSpc>
              <a:spcAft>
                <a:spcPts val="600"/>
              </a:spcAft>
              <a:buFont typeface="Arial" panose="020B0604020202020204" pitchFamily="34" charset="0"/>
              <a:buChar char="•"/>
            </a:pPr>
            <a:r>
              <a:rPr lang="en-US" b="0" i="0" dirty="0">
                <a:effectLst/>
              </a:rPr>
              <a:t>Short-term Memory: Struggles with capturing long-range dependencies.</a:t>
            </a:r>
          </a:p>
          <a:p>
            <a:pPr indent="-228600">
              <a:lnSpc>
                <a:spcPct val="90000"/>
              </a:lnSpc>
              <a:spcAft>
                <a:spcPts val="600"/>
              </a:spcAft>
              <a:buFont typeface="Arial" panose="020B0604020202020204" pitchFamily="34" charset="0"/>
              <a:buChar char="•"/>
            </a:pPr>
            <a:r>
              <a:rPr lang="en-US" b="0" i="0" dirty="0">
                <a:effectLst/>
              </a:rPr>
              <a:t>Vanishing/Exploding Gradients: Issues during training with deep RNNs.</a:t>
            </a:r>
          </a:p>
          <a:p>
            <a:pPr indent="-228600">
              <a:lnSpc>
                <a:spcPct val="90000"/>
              </a:lnSpc>
              <a:spcAft>
                <a:spcPts val="600"/>
              </a:spcAft>
              <a:buFont typeface="Arial" panose="020B0604020202020204" pitchFamily="34" charset="0"/>
              <a:buChar char="•"/>
            </a:pPr>
            <a:r>
              <a:rPr lang="en-US" b="0" i="0" dirty="0">
                <a:effectLst/>
              </a:rPr>
              <a:t>Long Short-Term Memory (LSTM) and Gated Recurrent Unit (GRU) models as solutions.</a:t>
            </a:r>
          </a:p>
          <a:p>
            <a:pPr>
              <a:lnSpc>
                <a:spcPct val="90000"/>
              </a:lnSpc>
              <a:spcAft>
                <a:spcPts val="600"/>
              </a:spcAft>
            </a:pPr>
            <a:br>
              <a:rPr lang="en-US" dirty="0"/>
            </a:br>
            <a:endParaRPr lang="en-US" dirty="0"/>
          </a:p>
        </p:txBody>
      </p:sp>
      <p:sp>
        <p:nvSpPr>
          <p:cNvPr id="2" name="Slide Number Placeholder 1">
            <a:extLst>
              <a:ext uri="{FF2B5EF4-FFF2-40B4-BE49-F238E27FC236}">
                <a16:creationId xmlns:a16="http://schemas.microsoft.com/office/drawing/2014/main" id="{EFE87129-D9CD-3CC5-E8C4-3AD0368D8D5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BB5C4C-2618-4A1F-8928-301AA92D01EC}" type="slidenum">
              <a:rPr lang="en-US" smtClean="0"/>
              <a:pPr>
                <a:spcAft>
                  <a:spcPts val="600"/>
                </a:spcAft>
              </a:pPr>
              <a:t>80</a:t>
            </a:fld>
            <a:endParaRPr lang="en-US"/>
          </a:p>
        </p:txBody>
      </p:sp>
      <p:sp>
        <p:nvSpPr>
          <p:cNvPr id="5" name="Title 4">
            <a:extLst>
              <a:ext uri="{FF2B5EF4-FFF2-40B4-BE49-F238E27FC236}">
                <a16:creationId xmlns:a16="http://schemas.microsoft.com/office/drawing/2014/main" id="{8E2A1612-7094-D632-F961-B8D228094736}"/>
              </a:ext>
            </a:extLst>
          </p:cNvPr>
          <p:cNvSpPr txBox="1">
            <a:spLocks/>
          </p:cNvSpPr>
          <p:nvPr/>
        </p:nvSpPr>
        <p:spPr>
          <a:xfrm>
            <a:off x="1079293" y="2460000"/>
            <a:ext cx="3147934" cy="22319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Recurrent Neural Networks</a:t>
            </a:r>
            <a:endParaRPr lang="en-IN" sz="3600" dirty="0"/>
          </a:p>
        </p:txBody>
      </p:sp>
    </p:spTree>
    <p:extLst>
      <p:ext uri="{BB962C8B-B14F-4D97-AF65-F5344CB8AC3E}">
        <p14:creationId xmlns:p14="http://schemas.microsoft.com/office/powerpoint/2010/main" val="11589416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824C4323-3E11-62AB-80C1-22A4FE33388D}"/>
              </a:ext>
            </a:extLst>
          </p:cNvPr>
          <p:cNvSpPr>
            <a:spLocks noGrp="1"/>
          </p:cNvSpPr>
          <p:nvPr>
            <p:ph type="sldNum" sz="quarter" idx="12"/>
          </p:nvPr>
        </p:nvSpPr>
        <p:spPr>
          <a:xfrm>
            <a:off x="8805333" y="6356350"/>
            <a:ext cx="2743200" cy="365125"/>
          </a:xfrm>
        </p:spPr>
        <p:txBody>
          <a:bodyPr>
            <a:normAutofit/>
          </a:bodyPr>
          <a:lstStyle/>
          <a:p>
            <a:pPr>
              <a:spcAft>
                <a:spcPts val="600"/>
              </a:spcAft>
            </a:pPr>
            <a:fld id="{ABBB5C4C-2618-4A1F-8928-301AA92D01EC}" type="slidenum">
              <a:rPr lang="en-IN" smtClean="0"/>
              <a:pPr>
                <a:spcAft>
                  <a:spcPts val="600"/>
                </a:spcAft>
              </a:pPr>
              <a:t>81</a:t>
            </a:fld>
            <a:endParaRPr lang="en-IN"/>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2BE3D86-582C-4D26-A8DD-9F2B787966BF}"/>
              </a:ext>
            </a:extLst>
          </p:cNvPr>
          <p:cNvPicPr>
            <a:picLocks noChangeAspect="1"/>
          </p:cNvPicPr>
          <p:nvPr/>
        </p:nvPicPr>
        <p:blipFill>
          <a:blip r:embed="rId2"/>
          <a:stretch>
            <a:fillRect/>
          </a:stretch>
        </p:blipFill>
        <p:spPr>
          <a:xfrm>
            <a:off x="1414432" y="643467"/>
            <a:ext cx="936313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236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96793" y="1503750"/>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6D817AF-15C3-E602-84FE-023437FEFAB8}"/>
              </a:ext>
            </a:extLst>
          </p:cNvPr>
          <p:cNvSpPr txBox="1"/>
          <p:nvPr/>
        </p:nvSpPr>
        <p:spPr>
          <a:xfrm>
            <a:off x="2893102" y="269826"/>
            <a:ext cx="8934137" cy="6340832"/>
          </a:xfrm>
          <a:prstGeom prst="rect">
            <a:avLst/>
          </a:prstGeom>
        </p:spPr>
        <p:txBody>
          <a:bodyPr vert="horz" lIns="91440" tIns="45720" rIns="91440" bIns="45720" rtlCol="0">
            <a:normAutofit/>
          </a:bodyPr>
          <a:lstStyle/>
          <a:p>
            <a:pPr>
              <a:lnSpc>
                <a:spcPct val="90000"/>
              </a:lnSpc>
              <a:spcAft>
                <a:spcPts val="600"/>
              </a:spcAft>
            </a:pPr>
            <a:r>
              <a:rPr lang="en-US" b="0" i="0" dirty="0">
                <a:effectLst/>
              </a:rPr>
              <a:t>GAN is a deep learning framework for generating synthetic data. Learn to produce data similar to a given training dataset.</a:t>
            </a:r>
          </a:p>
          <a:p>
            <a:pPr indent="-228600">
              <a:lnSpc>
                <a:spcPct val="90000"/>
              </a:lnSpc>
              <a:spcAft>
                <a:spcPts val="600"/>
              </a:spcAft>
              <a:buFont typeface="Arial" panose="020B0604020202020204" pitchFamily="34" charset="0"/>
              <a:buChar char="•"/>
            </a:pPr>
            <a:endParaRPr lang="en-US" b="1" i="0" dirty="0">
              <a:effectLst/>
            </a:endParaRPr>
          </a:p>
          <a:p>
            <a:pPr>
              <a:lnSpc>
                <a:spcPct val="90000"/>
              </a:lnSpc>
              <a:spcAft>
                <a:spcPts val="600"/>
              </a:spcAft>
            </a:pPr>
            <a:r>
              <a:rPr lang="en-US" b="1" i="0" dirty="0">
                <a:effectLst/>
              </a:rPr>
              <a:t>Key Components</a:t>
            </a:r>
          </a:p>
          <a:p>
            <a:pPr indent="-228600">
              <a:lnSpc>
                <a:spcPct val="90000"/>
              </a:lnSpc>
              <a:spcAft>
                <a:spcPts val="600"/>
              </a:spcAft>
              <a:buFont typeface="Arial" panose="020B0604020202020204" pitchFamily="34" charset="0"/>
              <a:buChar char="•"/>
            </a:pPr>
            <a:r>
              <a:rPr lang="en-US" b="0" i="0" dirty="0">
                <a:effectLst/>
              </a:rPr>
              <a:t>Generator: Produces synthetic data instances from random noise.</a:t>
            </a:r>
          </a:p>
          <a:p>
            <a:pPr indent="-228600">
              <a:lnSpc>
                <a:spcPct val="90000"/>
              </a:lnSpc>
              <a:spcAft>
                <a:spcPts val="600"/>
              </a:spcAft>
              <a:buFont typeface="Arial" panose="020B0604020202020204" pitchFamily="34" charset="0"/>
              <a:buChar char="•"/>
            </a:pPr>
            <a:r>
              <a:rPr lang="en-US" b="0" i="0" dirty="0">
                <a:effectLst/>
              </a:rPr>
              <a:t>Discriminator: Attempts to distinguish between real and fake data.</a:t>
            </a:r>
          </a:p>
          <a:p>
            <a:pPr indent="-228600">
              <a:lnSpc>
                <a:spcPct val="90000"/>
              </a:lnSpc>
              <a:spcAft>
                <a:spcPts val="600"/>
              </a:spcAft>
              <a:buFont typeface="Arial" panose="020B0604020202020204" pitchFamily="34" charset="0"/>
              <a:buChar char="•"/>
            </a:pPr>
            <a:r>
              <a:rPr lang="en-US" b="0" i="0" dirty="0">
                <a:effectLst/>
              </a:rPr>
              <a:t>Adversarial Training: Generator and discriminator play a "cat-and-mouse" game.</a:t>
            </a:r>
          </a:p>
          <a:p>
            <a:pPr indent="-228600">
              <a:lnSpc>
                <a:spcPct val="90000"/>
              </a:lnSpc>
              <a:spcAft>
                <a:spcPts val="600"/>
              </a:spcAft>
              <a:buFont typeface="Arial" panose="020B0604020202020204" pitchFamily="34" charset="0"/>
              <a:buChar char="•"/>
            </a:pPr>
            <a:endParaRPr lang="en-US" b="1" i="0" dirty="0">
              <a:effectLst/>
            </a:endParaRPr>
          </a:p>
          <a:p>
            <a:pPr>
              <a:lnSpc>
                <a:spcPct val="90000"/>
              </a:lnSpc>
              <a:spcAft>
                <a:spcPts val="600"/>
              </a:spcAft>
            </a:pPr>
            <a:r>
              <a:rPr lang="en-US" b="1" i="0" dirty="0">
                <a:effectLst/>
              </a:rPr>
              <a:t>GAN Training</a:t>
            </a:r>
          </a:p>
          <a:p>
            <a:pPr indent="-228600">
              <a:lnSpc>
                <a:spcPct val="90000"/>
              </a:lnSpc>
              <a:spcAft>
                <a:spcPts val="600"/>
              </a:spcAft>
              <a:buFont typeface="Arial" panose="020B0604020202020204" pitchFamily="34" charset="0"/>
              <a:buChar char="•"/>
            </a:pPr>
            <a:r>
              <a:rPr lang="en-US" b="0" i="0" dirty="0">
                <a:effectLst/>
              </a:rPr>
              <a:t>Generator Loss: Minimize the discriminator's ability to differentiate fake data.</a:t>
            </a:r>
          </a:p>
          <a:p>
            <a:pPr indent="-228600">
              <a:lnSpc>
                <a:spcPct val="90000"/>
              </a:lnSpc>
              <a:spcAft>
                <a:spcPts val="600"/>
              </a:spcAft>
              <a:buFont typeface="Arial" panose="020B0604020202020204" pitchFamily="34" charset="0"/>
              <a:buChar char="•"/>
            </a:pPr>
            <a:r>
              <a:rPr lang="en-US" b="0" i="0" dirty="0">
                <a:effectLst/>
              </a:rPr>
              <a:t>Discriminator Loss: Maximize the discriminator's ability to differentiate real from fake.</a:t>
            </a:r>
          </a:p>
          <a:p>
            <a:pPr indent="-228600">
              <a:lnSpc>
                <a:spcPct val="90000"/>
              </a:lnSpc>
              <a:spcAft>
                <a:spcPts val="600"/>
              </a:spcAft>
              <a:buFont typeface="Arial" panose="020B0604020202020204" pitchFamily="34" charset="0"/>
              <a:buChar char="•"/>
            </a:pPr>
            <a:endParaRPr lang="en-US" b="1" i="0" dirty="0">
              <a:effectLst/>
            </a:endParaRPr>
          </a:p>
          <a:p>
            <a:pPr>
              <a:lnSpc>
                <a:spcPct val="90000"/>
              </a:lnSpc>
              <a:spcAft>
                <a:spcPts val="600"/>
              </a:spcAft>
            </a:pPr>
            <a:r>
              <a:rPr lang="en-US" b="1" i="0" dirty="0">
                <a:effectLst/>
              </a:rPr>
              <a:t>Applications</a:t>
            </a:r>
          </a:p>
          <a:p>
            <a:pPr indent="-228600">
              <a:lnSpc>
                <a:spcPct val="90000"/>
              </a:lnSpc>
              <a:spcAft>
                <a:spcPts val="600"/>
              </a:spcAft>
              <a:buFont typeface="Arial" panose="020B0604020202020204" pitchFamily="34" charset="0"/>
              <a:buChar char="•"/>
            </a:pPr>
            <a:r>
              <a:rPr lang="en-US" b="0" i="0" dirty="0">
                <a:effectLst/>
              </a:rPr>
              <a:t>Image Generation: Creating realistic images of people, animals, and objects.</a:t>
            </a:r>
          </a:p>
          <a:p>
            <a:pPr indent="-228600">
              <a:lnSpc>
                <a:spcPct val="90000"/>
              </a:lnSpc>
              <a:spcAft>
                <a:spcPts val="600"/>
              </a:spcAft>
              <a:buFont typeface="Arial" panose="020B0604020202020204" pitchFamily="34" charset="0"/>
              <a:buChar char="•"/>
            </a:pPr>
            <a:r>
              <a:rPr lang="en-US" b="0" i="0" dirty="0">
                <a:effectLst/>
              </a:rPr>
              <a:t>Style Transfer: Converting images to match artistic styles or filters.</a:t>
            </a:r>
          </a:p>
          <a:p>
            <a:pPr indent="-228600">
              <a:lnSpc>
                <a:spcPct val="90000"/>
              </a:lnSpc>
              <a:spcAft>
                <a:spcPts val="600"/>
              </a:spcAft>
              <a:buFont typeface="Arial" panose="020B0604020202020204" pitchFamily="34" charset="0"/>
              <a:buChar char="•"/>
            </a:pPr>
            <a:r>
              <a:rPr lang="en-US" b="0" i="0" dirty="0">
                <a:effectLst/>
              </a:rPr>
              <a:t>Data Augmentation: Expanding training datasets for other machine learning tasks.</a:t>
            </a:r>
          </a:p>
        </p:txBody>
      </p:sp>
      <p:sp>
        <p:nvSpPr>
          <p:cNvPr id="2" name="Slide Number Placeholder 1">
            <a:extLst>
              <a:ext uri="{FF2B5EF4-FFF2-40B4-BE49-F238E27FC236}">
                <a16:creationId xmlns:a16="http://schemas.microsoft.com/office/drawing/2014/main" id="{F12A63FE-C0C0-F684-0A9E-9A1FD116D8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BB5C4C-2618-4A1F-8928-301AA92D01EC}" type="slidenum">
              <a:rPr lang="en-US" sz="1600" smtClean="0"/>
              <a:pPr>
                <a:spcAft>
                  <a:spcPts val="600"/>
                </a:spcAft>
              </a:pPr>
              <a:t>82</a:t>
            </a:fld>
            <a:endParaRPr lang="en-US" sz="1600"/>
          </a:p>
        </p:txBody>
      </p:sp>
      <p:sp>
        <p:nvSpPr>
          <p:cNvPr id="5" name="Title 4">
            <a:extLst>
              <a:ext uri="{FF2B5EF4-FFF2-40B4-BE49-F238E27FC236}">
                <a16:creationId xmlns:a16="http://schemas.microsoft.com/office/drawing/2014/main" id="{1C0FC3FC-C6A3-7CC8-5C04-3E68A55EE595}"/>
              </a:ext>
            </a:extLst>
          </p:cNvPr>
          <p:cNvSpPr txBox="1">
            <a:spLocks/>
          </p:cNvSpPr>
          <p:nvPr/>
        </p:nvSpPr>
        <p:spPr>
          <a:xfrm>
            <a:off x="591295" y="2460000"/>
            <a:ext cx="3147934" cy="22319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Generative Adversarial Networks</a:t>
            </a:r>
            <a:endParaRPr lang="en-IN" sz="3600" dirty="0"/>
          </a:p>
        </p:txBody>
      </p:sp>
    </p:spTree>
    <p:extLst>
      <p:ext uri="{BB962C8B-B14F-4D97-AF65-F5344CB8AC3E}">
        <p14:creationId xmlns:p14="http://schemas.microsoft.com/office/powerpoint/2010/main" val="490854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6" name="Freeform: Shape 3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2F433D-2AB5-A6AD-ADB3-1F95D3FE85B3}"/>
              </a:ext>
            </a:extLst>
          </p:cNvPr>
          <p:cNvPicPr>
            <a:picLocks noChangeAspect="1"/>
          </p:cNvPicPr>
          <p:nvPr/>
        </p:nvPicPr>
        <p:blipFill>
          <a:blip r:embed="rId2"/>
          <a:stretch>
            <a:fillRect/>
          </a:stretch>
        </p:blipFill>
        <p:spPr>
          <a:xfrm>
            <a:off x="2368447" y="8969"/>
            <a:ext cx="7464882" cy="6849030"/>
          </a:xfrm>
          <a:prstGeom prst="rect">
            <a:avLst/>
          </a:prstGeom>
          <a:ln>
            <a:noFill/>
          </a:ln>
        </p:spPr>
      </p:pic>
      <p:sp>
        <p:nvSpPr>
          <p:cNvPr id="2" name="Slide Number Placeholder 1">
            <a:extLst>
              <a:ext uri="{FF2B5EF4-FFF2-40B4-BE49-F238E27FC236}">
                <a16:creationId xmlns:a16="http://schemas.microsoft.com/office/drawing/2014/main" id="{824C4323-3E11-62AB-80C1-22A4FE33388D}"/>
              </a:ext>
            </a:extLst>
          </p:cNvPr>
          <p:cNvSpPr>
            <a:spLocks noGrp="1"/>
          </p:cNvSpPr>
          <p:nvPr>
            <p:ph type="sldNum" sz="quarter" idx="12"/>
          </p:nvPr>
        </p:nvSpPr>
        <p:spPr>
          <a:xfrm>
            <a:off x="8805333" y="6356350"/>
            <a:ext cx="2743200" cy="365125"/>
          </a:xfrm>
        </p:spPr>
        <p:txBody>
          <a:bodyPr>
            <a:normAutofit/>
          </a:bodyPr>
          <a:lstStyle/>
          <a:p>
            <a:pPr>
              <a:spcAft>
                <a:spcPts val="600"/>
              </a:spcAft>
            </a:pPr>
            <a:fld id="{ABBB5C4C-2618-4A1F-8928-301AA92D01EC}" type="slidenum">
              <a:rPr lang="en-IN"/>
              <a:pPr>
                <a:spcAft>
                  <a:spcPts val="600"/>
                </a:spcAft>
              </a:pPr>
              <a:t>83</a:t>
            </a:fld>
            <a:endParaRPr lang="en-IN"/>
          </a:p>
        </p:txBody>
      </p:sp>
    </p:spTree>
    <p:extLst>
      <p:ext uri="{BB962C8B-B14F-4D97-AF65-F5344CB8AC3E}">
        <p14:creationId xmlns:p14="http://schemas.microsoft.com/office/powerpoint/2010/main" val="5226057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96793" y="1503750"/>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91DC49D-D89C-12B6-9C50-D97DD6B2AA83}"/>
              </a:ext>
            </a:extLst>
          </p:cNvPr>
          <p:cNvSpPr txBox="1"/>
          <p:nvPr/>
        </p:nvSpPr>
        <p:spPr>
          <a:xfrm>
            <a:off x="3192905" y="389746"/>
            <a:ext cx="8289561" cy="5801189"/>
          </a:xfrm>
          <a:prstGeom prst="rect">
            <a:avLst/>
          </a:prstGeom>
        </p:spPr>
        <p:txBody>
          <a:bodyPr vert="horz" lIns="91440" tIns="45720" rIns="91440" bIns="45720" rtlCol="0">
            <a:noAutofit/>
          </a:bodyPr>
          <a:lstStyle/>
          <a:p>
            <a:pPr>
              <a:lnSpc>
                <a:spcPct val="90000"/>
              </a:lnSpc>
              <a:spcAft>
                <a:spcPts val="600"/>
              </a:spcAft>
            </a:pPr>
            <a:r>
              <a:rPr lang="en-US" b="0" i="0" dirty="0">
                <a:effectLst/>
              </a:rPr>
              <a:t>Transformers are a powerful deep learning architecture for sequential data processing. Facilitate parallel computation and capture long-range dependencies.</a:t>
            </a:r>
          </a:p>
          <a:p>
            <a:pPr>
              <a:lnSpc>
                <a:spcPct val="90000"/>
              </a:lnSpc>
              <a:spcAft>
                <a:spcPts val="600"/>
              </a:spcAft>
            </a:pPr>
            <a:endParaRPr lang="en-US" dirty="0"/>
          </a:p>
          <a:p>
            <a:pPr>
              <a:lnSpc>
                <a:spcPct val="90000"/>
              </a:lnSpc>
              <a:spcAft>
                <a:spcPts val="600"/>
              </a:spcAft>
            </a:pPr>
            <a:r>
              <a:rPr lang="en-US" b="1" i="0" dirty="0">
                <a:effectLst/>
              </a:rPr>
              <a:t>Key Components</a:t>
            </a:r>
          </a:p>
          <a:p>
            <a:pPr indent="-228600">
              <a:lnSpc>
                <a:spcPct val="90000"/>
              </a:lnSpc>
              <a:spcAft>
                <a:spcPts val="600"/>
              </a:spcAft>
              <a:buFont typeface="Arial" panose="020B0604020202020204" pitchFamily="34" charset="0"/>
              <a:buChar char="•"/>
            </a:pPr>
            <a:r>
              <a:rPr lang="en-US" b="0" i="0" dirty="0">
                <a:effectLst/>
              </a:rPr>
              <a:t>Self-Attention Mechanism: Weighing the importance of different input elements.</a:t>
            </a:r>
          </a:p>
          <a:p>
            <a:pPr indent="-228600">
              <a:lnSpc>
                <a:spcPct val="90000"/>
              </a:lnSpc>
              <a:spcAft>
                <a:spcPts val="600"/>
              </a:spcAft>
              <a:buFont typeface="Arial" panose="020B0604020202020204" pitchFamily="34" charset="0"/>
              <a:buChar char="•"/>
            </a:pPr>
            <a:r>
              <a:rPr lang="en-US" b="0" i="0" dirty="0">
                <a:effectLst/>
              </a:rPr>
              <a:t>Encoder-Decoder Architecture: Used in tasks like machine translation.</a:t>
            </a:r>
          </a:p>
          <a:p>
            <a:pPr indent="-228600">
              <a:lnSpc>
                <a:spcPct val="90000"/>
              </a:lnSpc>
              <a:spcAft>
                <a:spcPts val="600"/>
              </a:spcAft>
              <a:buFont typeface="Arial" panose="020B0604020202020204" pitchFamily="34" charset="0"/>
              <a:buChar char="•"/>
            </a:pPr>
            <a:r>
              <a:rPr lang="en-US" b="0" i="0" dirty="0">
                <a:effectLst/>
              </a:rPr>
              <a:t>Multi-Head Attention: Using multiple attention heads to capture different aspects.</a:t>
            </a:r>
          </a:p>
          <a:p>
            <a:pPr indent="-228600">
              <a:lnSpc>
                <a:spcPct val="90000"/>
              </a:lnSpc>
              <a:spcAft>
                <a:spcPts val="600"/>
              </a:spcAft>
              <a:buFont typeface="Arial" panose="020B0604020202020204" pitchFamily="34" charset="0"/>
              <a:buChar char="•"/>
            </a:pPr>
            <a:endParaRPr lang="en-US" b="0" i="0" dirty="0">
              <a:effectLst/>
            </a:endParaRPr>
          </a:p>
          <a:p>
            <a:pPr>
              <a:lnSpc>
                <a:spcPct val="90000"/>
              </a:lnSpc>
              <a:spcAft>
                <a:spcPts val="600"/>
              </a:spcAft>
            </a:pPr>
            <a:r>
              <a:rPr lang="en-US" b="1" i="0" dirty="0">
                <a:effectLst/>
              </a:rPr>
              <a:t>Advantages</a:t>
            </a:r>
          </a:p>
          <a:p>
            <a:pPr indent="-228600">
              <a:lnSpc>
                <a:spcPct val="90000"/>
              </a:lnSpc>
              <a:spcAft>
                <a:spcPts val="600"/>
              </a:spcAft>
              <a:buFont typeface="Arial" panose="020B0604020202020204" pitchFamily="34" charset="0"/>
              <a:buChar char="•"/>
            </a:pPr>
            <a:r>
              <a:rPr lang="en-US" b="0" i="0" dirty="0">
                <a:effectLst/>
              </a:rPr>
              <a:t>Parallel Computation: Allows efficient processing of sequential data.</a:t>
            </a:r>
          </a:p>
          <a:p>
            <a:pPr indent="-228600">
              <a:lnSpc>
                <a:spcPct val="90000"/>
              </a:lnSpc>
              <a:spcAft>
                <a:spcPts val="600"/>
              </a:spcAft>
              <a:buFont typeface="Arial" panose="020B0604020202020204" pitchFamily="34" charset="0"/>
              <a:buChar char="•"/>
            </a:pPr>
            <a:r>
              <a:rPr lang="en-US" b="0" i="0" dirty="0">
                <a:effectLst/>
              </a:rPr>
              <a:t>Long-Range Dependencies: Captures relationships between distant elements.</a:t>
            </a:r>
          </a:p>
          <a:p>
            <a:pPr indent="-228600">
              <a:lnSpc>
                <a:spcPct val="90000"/>
              </a:lnSpc>
              <a:spcAft>
                <a:spcPts val="600"/>
              </a:spcAft>
              <a:buFont typeface="Arial" panose="020B0604020202020204" pitchFamily="34" charset="0"/>
              <a:buChar char="•"/>
            </a:pPr>
            <a:r>
              <a:rPr lang="en-US" b="0" i="0" dirty="0">
                <a:effectLst/>
              </a:rPr>
              <a:t>Transfer Learning: Pre-trained transformer models like BERT and GPT.</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b="1" i="0" dirty="0">
                <a:effectLst/>
              </a:rPr>
              <a:t>Applications</a:t>
            </a:r>
          </a:p>
          <a:p>
            <a:pPr indent="-228600">
              <a:lnSpc>
                <a:spcPct val="90000"/>
              </a:lnSpc>
              <a:spcAft>
                <a:spcPts val="600"/>
              </a:spcAft>
              <a:buFont typeface="Arial" panose="020B0604020202020204" pitchFamily="34" charset="0"/>
              <a:buChar char="•"/>
            </a:pPr>
            <a:r>
              <a:rPr lang="en-US" b="0" i="0" dirty="0">
                <a:effectLst/>
              </a:rPr>
              <a:t>Natural Language Processing: Machine translation, sentiment analysis, text generation.</a:t>
            </a:r>
          </a:p>
          <a:p>
            <a:pPr indent="-228600">
              <a:lnSpc>
                <a:spcPct val="90000"/>
              </a:lnSpc>
              <a:spcAft>
                <a:spcPts val="600"/>
              </a:spcAft>
              <a:buFont typeface="Arial" panose="020B0604020202020204" pitchFamily="34" charset="0"/>
              <a:buChar char="•"/>
            </a:pPr>
            <a:r>
              <a:rPr lang="en-US" b="0" i="0" dirty="0">
                <a:effectLst/>
              </a:rPr>
              <a:t>Language Understanding: Extracting contextual information from text.</a:t>
            </a:r>
          </a:p>
          <a:p>
            <a:pPr indent="-228600">
              <a:lnSpc>
                <a:spcPct val="90000"/>
              </a:lnSpc>
              <a:spcAft>
                <a:spcPts val="600"/>
              </a:spcAft>
              <a:buFont typeface="Arial" panose="020B0604020202020204" pitchFamily="34" charset="0"/>
              <a:buChar char="•"/>
            </a:pPr>
            <a:r>
              <a:rPr lang="en-US" b="0" i="0" dirty="0">
                <a:effectLst/>
              </a:rPr>
              <a:t>Image Generation: Transformer-based models for image synthesis (e.g., DALL-E).</a:t>
            </a:r>
          </a:p>
        </p:txBody>
      </p:sp>
      <p:sp>
        <p:nvSpPr>
          <p:cNvPr id="2" name="Slide Number Placeholder 1">
            <a:extLst>
              <a:ext uri="{FF2B5EF4-FFF2-40B4-BE49-F238E27FC236}">
                <a16:creationId xmlns:a16="http://schemas.microsoft.com/office/drawing/2014/main" id="{824C4323-3E11-62AB-80C1-22A4FE3338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BB5C4C-2618-4A1F-8928-301AA92D01EC}" type="slidenum">
              <a:rPr lang="en-US" smtClean="0"/>
              <a:pPr>
                <a:spcAft>
                  <a:spcPts val="600"/>
                </a:spcAft>
              </a:pPr>
              <a:t>84</a:t>
            </a:fld>
            <a:endParaRPr lang="en-US"/>
          </a:p>
        </p:txBody>
      </p:sp>
      <p:sp>
        <p:nvSpPr>
          <p:cNvPr id="5" name="Title 4">
            <a:extLst>
              <a:ext uri="{FF2B5EF4-FFF2-40B4-BE49-F238E27FC236}">
                <a16:creationId xmlns:a16="http://schemas.microsoft.com/office/drawing/2014/main" id="{F02EF0D1-D194-0F43-DB5D-24348E37E712}"/>
              </a:ext>
            </a:extLst>
          </p:cNvPr>
          <p:cNvSpPr txBox="1">
            <a:spLocks/>
          </p:cNvSpPr>
          <p:nvPr/>
        </p:nvSpPr>
        <p:spPr>
          <a:xfrm>
            <a:off x="399566" y="2445251"/>
            <a:ext cx="3147934" cy="22319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Transformers</a:t>
            </a:r>
            <a:endParaRPr lang="en-IN" sz="3600" dirty="0"/>
          </a:p>
        </p:txBody>
      </p:sp>
    </p:spTree>
    <p:extLst>
      <p:ext uri="{BB962C8B-B14F-4D97-AF65-F5344CB8AC3E}">
        <p14:creationId xmlns:p14="http://schemas.microsoft.com/office/powerpoint/2010/main" val="27954823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81" name="Rectangle 1536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382" name="Group 1536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5370" name="Freeform: Shape 1536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3" name="Rectangle 1537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84" name="Rectangle 1537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5" name="Isosceles Triangle 1537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24C4323-3E11-62AB-80C1-22A4FE33388D}"/>
              </a:ext>
            </a:extLst>
          </p:cNvPr>
          <p:cNvSpPr>
            <a:spLocks noGrp="1"/>
          </p:cNvSpPr>
          <p:nvPr>
            <p:ph type="sldNum" sz="quarter" idx="12"/>
          </p:nvPr>
        </p:nvSpPr>
        <p:spPr>
          <a:xfrm>
            <a:off x="8805333" y="6356350"/>
            <a:ext cx="2743200" cy="365125"/>
          </a:xfrm>
        </p:spPr>
        <p:txBody>
          <a:bodyPr>
            <a:normAutofit/>
          </a:bodyPr>
          <a:lstStyle/>
          <a:p>
            <a:pPr>
              <a:spcAft>
                <a:spcPts val="600"/>
              </a:spcAft>
            </a:pPr>
            <a:fld id="{ABBB5C4C-2618-4A1F-8928-301AA92D01EC}" type="slidenum">
              <a:rPr lang="en-IN" smtClean="0"/>
              <a:pPr>
                <a:spcAft>
                  <a:spcPts val="600"/>
                </a:spcAft>
              </a:pPr>
              <a:t>85</a:t>
            </a:fld>
            <a:endParaRPr lang="en-IN"/>
          </a:p>
        </p:txBody>
      </p:sp>
      <p:pic>
        <p:nvPicPr>
          <p:cNvPr id="4" name="Picture 3">
            <a:extLst>
              <a:ext uri="{FF2B5EF4-FFF2-40B4-BE49-F238E27FC236}">
                <a16:creationId xmlns:a16="http://schemas.microsoft.com/office/drawing/2014/main" id="{A030EA6B-83A8-6F08-1B6A-6074C7A13C01}"/>
              </a:ext>
            </a:extLst>
          </p:cNvPr>
          <p:cNvPicPr>
            <a:picLocks noChangeAspect="1"/>
          </p:cNvPicPr>
          <p:nvPr/>
        </p:nvPicPr>
        <p:blipFill>
          <a:blip r:embed="rId2"/>
          <a:stretch>
            <a:fillRect/>
          </a:stretch>
        </p:blipFill>
        <p:spPr>
          <a:xfrm>
            <a:off x="3837483" y="32042"/>
            <a:ext cx="4508218" cy="6780653"/>
          </a:xfrm>
          <a:prstGeom prst="rect">
            <a:avLst/>
          </a:prstGeom>
        </p:spPr>
      </p:pic>
    </p:spTree>
    <p:extLst>
      <p:ext uri="{BB962C8B-B14F-4D97-AF65-F5344CB8AC3E}">
        <p14:creationId xmlns:p14="http://schemas.microsoft.com/office/powerpoint/2010/main" val="23950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4C4323-3E11-62AB-80C1-22A4FE33388D}"/>
              </a:ext>
            </a:extLst>
          </p:cNvPr>
          <p:cNvSpPr>
            <a:spLocks noGrp="1"/>
          </p:cNvSpPr>
          <p:nvPr>
            <p:ph type="sldNum" sz="quarter" idx="12"/>
          </p:nvPr>
        </p:nvSpPr>
        <p:spPr/>
        <p:txBody>
          <a:bodyPr/>
          <a:lstStyle/>
          <a:p>
            <a:fld id="{ABBB5C4C-2618-4A1F-8928-301AA92D01EC}" type="slidenum">
              <a:rPr lang="en-IN" smtClean="0"/>
              <a:t>86</a:t>
            </a:fld>
            <a:endParaRPr lang="en-IN"/>
          </a:p>
        </p:txBody>
      </p:sp>
      <p:pic>
        <p:nvPicPr>
          <p:cNvPr id="16386" name="Picture 2" descr="AI vs Machine Learning vs Deep Learning: Understanding the Differences">
            <a:extLst>
              <a:ext uri="{FF2B5EF4-FFF2-40B4-BE49-F238E27FC236}">
                <a16:creationId xmlns:a16="http://schemas.microsoft.com/office/drawing/2014/main" id="{0AE9BE94-2CB0-2E10-3830-AA94BE521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5188"/>
            <a:ext cx="12192000" cy="512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99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erent coloured question marks">
            <a:extLst>
              <a:ext uri="{FF2B5EF4-FFF2-40B4-BE49-F238E27FC236}">
                <a16:creationId xmlns:a16="http://schemas.microsoft.com/office/drawing/2014/main" id="{96C1868B-D1FE-CF67-F5D6-6B5A90501FA1}"/>
              </a:ext>
            </a:extLst>
          </p:cNvPr>
          <p:cNvPicPr>
            <a:picLocks noChangeAspect="1"/>
          </p:cNvPicPr>
          <p:nvPr/>
        </p:nvPicPr>
        <p:blipFill rotWithShape="1">
          <a:blip r:embed="rId2">
            <a:alphaModFix amt="50000"/>
          </a:blip>
          <a:srcRect r="-2" b="-2"/>
          <a:stretch/>
        </p:blipFill>
        <p:spPr>
          <a:xfrm>
            <a:off x="20" y="1"/>
            <a:ext cx="12191980" cy="6857999"/>
          </a:xfrm>
          <a:prstGeom prst="rect">
            <a:avLst/>
          </a:prstGeom>
        </p:spPr>
      </p:pic>
      <p:sp>
        <p:nvSpPr>
          <p:cNvPr id="2" name="Title 1">
            <a:extLst>
              <a:ext uri="{FF2B5EF4-FFF2-40B4-BE49-F238E27FC236}">
                <a16:creationId xmlns:a16="http://schemas.microsoft.com/office/drawing/2014/main" id="{B3BEDA19-F0DB-10AA-4D25-172ECD51791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a:t>
            </a:r>
          </a:p>
        </p:txBody>
      </p:sp>
      <p:sp>
        <p:nvSpPr>
          <p:cNvPr id="3" name="Slide Number Placeholder 2">
            <a:extLst>
              <a:ext uri="{FF2B5EF4-FFF2-40B4-BE49-F238E27FC236}">
                <a16:creationId xmlns:a16="http://schemas.microsoft.com/office/drawing/2014/main" id="{474AD7A4-192C-B1C3-AC91-D80A5F3A63A3}"/>
              </a:ext>
            </a:extLst>
          </p:cNvPr>
          <p:cNvSpPr>
            <a:spLocks noGrp="1"/>
          </p:cNvSpPr>
          <p:nvPr>
            <p:ph type="sldNum" sz="quarter" idx="12"/>
          </p:nvPr>
        </p:nvSpPr>
        <p:spPr/>
        <p:txBody>
          <a:bodyPr/>
          <a:lstStyle/>
          <a:p>
            <a:fld id="{ABBB5C4C-2618-4A1F-8928-301AA92D01EC}" type="slidenum">
              <a:rPr lang="en-IN" smtClean="0"/>
              <a:t>87</a:t>
            </a:fld>
            <a:endParaRPr lang="en-IN"/>
          </a:p>
        </p:txBody>
      </p:sp>
    </p:spTree>
    <p:extLst>
      <p:ext uri="{BB962C8B-B14F-4D97-AF65-F5344CB8AC3E}">
        <p14:creationId xmlns:p14="http://schemas.microsoft.com/office/powerpoint/2010/main" val="3557750896"/>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up of a person&amp;#39;s head&#10;&#10;Description automatically generated">
            <a:extLst>
              <a:ext uri="{FF2B5EF4-FFF2-40B4-BE49-F238E27FC236}">
                <a16:creationId xmlns:a16="http://schemas.microsoft.com/office/drawing/2014/main" id="{2DB11891-07D2-606B-2B42-873B09B1699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925" r="7975"/>
          <a:stretch/>
        </p:blipFill>
        <p:spPr>
          <a:xfrm>
            <a:off x="20" y="10"/>
            <a:ext cx="8668492" cy="6857990"/>
          </a:xfrm>
          <a:prstGeom prst="rect">
            <a:avLst/>
          </a:prstGeom>
        </p:spPr>
      </p:pic>
      <p:sp>
        <p:nvSpPr>
          <p:cNvPr id="12" name="Rectangle 11">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E882AC-9926-1CA2-7AA9-FDDE03DFFB84}"/>
              </a:ext>
            </a:extLst>
          </p:cNvPr>
          <p:cNvSpPr>
            <a:spLocks noGrp="1"/>
          </p:cNvSpPr>
          <p:nvPr>
            <p:ph type="title"/>
          </p:nvPr>
        </p:nvSpPr>
        <p:spPr>
          <a:xfrm>
            <a:off x="8370470" y="1161288"/>
            <a:ext cx="3438144" cy="1124712"/>
          </a:xfrm>
        </p:spPr>
        <p:txBody>
          <a:bodyPr anchor="b">
            <a:normAutofit/>
          </a:bodyPr>
          <a:lstStyle/>
          <a:p>
            <a:r>
              <a:rPr lang="en-US" sz="2800"/>
              <a:t>A tiny note</a:t>
            </a:r>
            <a:endParaRPr lang="en-IN" sz="2800"/>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8A0ED90-09AD-11A9-7EB0-CF0072C5A868}"/>
              </a:ext>
            </a:extLst>
          </p:cNvPr>
          <p:cNvSpPr>
            <a:spLocks noGrp="1"/>
          </p:cNvSpPr>
          <p:nvPr>
            <p:ph idx="1"/>
          </p:nvPr>
        </p:nvSpPr>
        <p:spPr>
          <a:xfrm>
            <a:off x="8370470" y="2718054"/>
            <a:ext cx="3438906" cy="3207258"/>
          </a:xfrm>
        </p:spPr>
        <p:txBody>
          <a:bodyPr anchor="t">
            <a:normAutofit/>
          </a:bodyPr>
          <a:lstStyle/>
          <a:p>
            <a:pPr marL="0" indent="0">
              <a:buNone/>
            </a:pPr>
            <a:r>
              <a:rPr lang="en-US" sz="1700"/>
              <a:t>These slides were created with the  help of AI !</a:t>
            </a:r>
            <a:endParaRPr lang="en-IN" sz="1700"/>
          </a:p>
        </p:txBody>
      </p:sp>
      <p:sp>
        <p:nvSpPr>
          <p:cNvPr id="5" name="TextBox 4">
            <a:extLst>
              <a:ext uri="{FF2B5EF4-FFF2-40B4-BE49-F238E27FC236}">
                <a16:creationId xmlns:a16="http://schemas.microsoft.com/office/drawing/2014/main" id="{A2BF8061-5F87-6695-9C83-13F43CFD5A55}"/>
              </a:ext>
            </a:extLst>
          </p:cNvPr>
          <p:cNvSpPr txBox="1"/>
          <p:nvPr/>
        </p:nvSpPr>
        <p:spPr>
          <a:xfrm>
            <a:off x="6213994"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
        <p:nvSpPr>
          <p:cNvPr id="6" name="Slide Number Placeholder 5">
            <a:extLst>
              <a:ext uri="{FF2B5EF4-FFF2-40B4-BE49-F238E27FC236}">
                <a16:creationId xmlns:a16="http://schemas.microsoft.com/office/drawing/2014/main" id="{3D35723C-5E3B-91B7-94E6-DBFC4729FF87}"/>
              </a:ext>
            </a:extLst>
          </p:cNvPr>
          <p:cNvSpPr>
            <a:spLocks noGrp="1"/>
          </p:cNvSpPr>
          <p:nvPr>
            <p:ph type="sldNum" sz="quarter" idx="12"/>
          </p:nvPr>
        </p:nvSpPr>
        <p:spPr/>
        <p:txBody>
          <a:bodyPr/>
          <a:lstStyle/>
          <a:p>
            <a:fld id="{ABBB5C4C-2618-4A1F-8928-301AA92D01EC}" type="slidenum">
              <a:rPr lang="en-IN" smtClean="0"/>
              <a:t>88</a:t>
            </a:fld>
            <a:endParaRPr lang="en-IN"/>
          </a:p>
        </p:txBody>
      </p:sp>
    </p:spTree>
    <p:extLst>
      <p:ext uri="{BB962C8B-B14F-4D97-AF65-F5344CB8AC3E}">
        <p14:creationId xmlns:p14="http://schemas.microsoft.com/office/powerpoint/2010/main" val="291420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54001-B4AF-4E18-9D2E-33E37F97A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5A710-B05F-F33D-E43B-1FE0AE4F58A9}"/>
              </a:ext>
            </a:extLst>
          </p:cNvPr>
          <p:cNvSpPr>
            <a:spLocks noGrp="1"/>
          </p:cNvSpPr>
          <p:nvPr>
            <p:ph type="title"/>
          </p:nvPr>
        </p:nvSpPr>
        <p:spPr>
          <a:xfrm>
            <a:off x="612648" y="1078992"/>
            <a:ext cx="6268770" cy="1536192"/>
          </a:xfrm>
        </p:spPr>
        <p:txBody>
          <a:bodyPr anchor="b">
            <a:normAutofit/>
          </a:bodyPr>
          <a:lstStyle/>
          <a:p>
            <a:r>
              <a:rPr lang="en-US" sz="5200"/>
              <a:t>What is machine learning? (academic)</a:t>
            </a:r>
            <a:endParaRPr lang="en-IN" sz="5200"/>
          </a:p>
        </p:txBody>
      </p:sp>
      <p:sp>
        <p:nvSpPr>
          <p:cNvPr id="12" name="Rectangle 11">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11AB648-F1F1-3037-9EEC-05FF0311DBEB}"/>
              </a:ext>
            </a:extLst>
          </p:cNvPr>
          <p:cNvSpPr>
            <a:spLocks noGrp="1"/>
          </p:cNvSpPr>
          <p:nvPr>
            <p:ph idx="1"/>
          </p:nvPr>
        </p:nvSpPr>
        <p:spPr>
          <a:xfrm>
            <a:off x="639270" y="3355848"/>
            <a:ext cx="6244957" cy="2825496"/>
          </a:xfrm>
        </p:spPr>
        <p:txBody>
          <a:bodyPr vert="horz" lIns="91440" tIns="45720" rIns="91440" bIns="45720" rtlCol="0" anchor="t">
            <a:noAutofit/>
          </a:bodyPr>
          <a:lstStyle/>
          <a:p>
            <a:r>
              <a:rPr lang="en-US" sz="2000" dirty="0"/>
              <a:t>Definition by Tom Mitchell (1998): </a:t>
            </a:r>
            <a:endParaRPr lang="en-US" sz="2000" dirty="0">
              <a:cs typeface="Calibri"/>
            </a:endParaRPr>
          </a:p>
          <a:p>
            <a:endParaRPr lang="en-US" sz="2000" dirty="0">
              <a:cs typeface="Calibri"/>
            </a:endParaRPr>
          </a:p>
          <a:p>
            <a:pPr marL="0" indent="0">
              <a:buNone/>
            </a:pPr>
            <a:r>
              <a:rPr lang="en-US" sz="2000" dirty="0"/>
              <a:t>Study of algorithms that </a:t>
            </a:r>
            <a:endParaRPr lang="en-US" sz="2000" dirty="0">
              <a:cs typeface="Calibri"/>
            </a:endParaRPr>
          </a:p>
          <a:p>
            <a:pPr marL="0" indent="0">
              <a:buNone/>
            </a:pPr>
            <a:r>
              <a:rPr lang="en-US" sz="2000" dirty="0"/>
              <a:t>• improve their performance P </a:t>
            </a:r>
            <a:endParaRPr lang="en-US" sz="2000" dirty="0">
              <a:cs typeface="Calibri"/>
            </a:endParaRPr>
          </a:p>
          <a:p>
            <a:pPr marL="0" indent="0">
              <a:buNone/>
            </a:pPr>
            <a:r>
              <a:rPr lang="en-US" sz="2000" dirty="0"/>
              <a:t>• at some task T </a:t>
            </a:r>
            <a:endParaRPr lang="en-US" sz="2000" dirty="0">
              <a:cs typeface="Calibri"/>
            </a:endParaRPr>
          </a:p>
          <a:p>
            <a:pPr marL="0" indent="0">
              <a:buNone/>
            </a:pPr>
            <a:r>
              <a:rPr lang="en-US" sz="2000" dirty="0"/>
              <a:t>• with experience E. </a:t>
            </a:r>
            <a:endParaRPr lang="en-US" sz="2000" dirty="0">
              <a:cs typeface="Calibri"/>
            </a:endParaRPr>
          </a:p>
          <a:p>
            <a:pPr marL="0" indent="0">
              <a:buNone/>
            </a:pPr>
            <a:endParaRPr lang="en-US" sz="2000" dirty="0">
              <a:cs typeface="Calibri"/>
            </a:endParaRPr>
          </a:p>
          <a:p>
            <a:pPr marL="0" indent="0">
              <a:buNone/>
            </a:pPr>
            <a:r>
              <a:rPr lang="en-US" sz="2000" dirty="0"/>
              <a:t>A well-defined learning task is given by .</a:t>
            </a:r>
            <a:endParaRPr lang="en-IN" sz="2000">
              <a:cs typeface="Calibri"/>
            </a:endParaRPr>
          </a:p>
        </p:txBody>
      </p:sp>
      <p:pic>
        <p:nvPicPr>
          <p:cNvPr id="5" name="Picture 4" descr="A book cover of a book&#10;&#10;Description automatically generated">
            <a:extLst>
              <a:ext uri="{FF2B5EF4-FFF2-40B4-BE49-F238E27FC236}">
                <a16:creationId xmlns:a16="http://schemas.microsoft.com/office/drawing/2014/main" id="{FE7EFA8C-4732-15B4-4F03-23EA5DB091DB}"/>
              </a:ext>
            </a:extLst>
          </p:cNvPr>
          <p:cNvPicPr>
            <a:picLocks noChangeAspect="1"/>
          </p:cNvPicPr>
          <p:nvPr/>
        </p:nvPicPr>
        <p:blipFill rotWithShape="1">
          <a:blip r:embed="rId2">
            <a:extLst>
              <a:ext uri="{28A0092B-C50C-407E-A947-70E740481C1C}">
                <a14:useLocalDpi xmlns:a14="http://schemas.microsoft.com/office/drawing/2010/main" val="0"/>
              </a:ext>
            </a:extLst>
          </a:blip>
          <a:srcRect r="2" b="7400"/>
          <a:stretch/>
        </p:blipFill>
        <p:spPr>
          <a:xfrm>
            <a:off x="7684007" y="603504"/>
            <a:ext cx="4050792" cy="5577840"/>
          </a:xfrm>
          <a:prstGeom prst="rect">
            <a:avLst/>
          </a:prstGeom>
        </p:spPr>
      </p:pic>
      <p:sp>
        <p:nvSpPr>
          <p:cNvPr id="4" name="Slide Number Placeholder 3">
            <a:extLst>
              <a:ext uri="{FF2B5EF4-FFF2-40B4-BE49-F238E27FC236}">
                <a16:creationId xmlns:a16="http://schemas.microsoft.com/office/drawing/2014/main" id="{D25A47CE-9654-3CBB-D192-F473A2E7508C}"/>
              </a:ext>
            </a:extLst>
          </p:cNvPr>
          <p:cNvSpPr>
            <a:spLocks noGrp="1"/>
          </p:cNvSpPr>
          <p:nvPr>
            <p:ph type="sldNum" sz="quarter" idx="12"/>
          </p:nvPr>
        </p:nvSpPr>
        <p:spPr/>
        <p:txBody>
          <a:bodyPr/>
          <a:lstStyle/>
          <a:p>
            <a:fld id="{ABBB5C4C-2618-4A1F-8928-301AA92D01EC}" type="slidenum">
              <a:rPr lang="en-IN" smtClean="0"/>
              <a:t>9</a:t>
            </a:fld>
            <a:endParaRPr lang="en-IN"/>
          </a:p>
        </p:txBody>
      </p:sp>
    </p:spTree>
    <p:extLst>
      <p:ext uri="{BB962C8B-B14F-4D97-AF65-F5344CB8AC3E}">
        <p14:creationId xmlns:p14="http://schemas.microsoft.com/office/powerpoint/2010/main" val="3369273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2550</TotalTime>
  <Words>4050</Words>
  <Application>Microsoft Office PowerPoint</Application>
  <PresentationFormat>Widescreen</PresentationFormat>
  <Paragraphs>744</Paragraphs>
  <Slides>88</Slides>
  <Notes>3</Notes>
  <HiddenSlides>0</HiddenSlides>
  <MMClips>2</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Introduction to Machine Learning</vt:lpstr>
      <vt:lpstr>Contents...</vt:lpstr>
      <vt:lpstr>...Contents </vt:lpstr>
      <vt:lpstr>History: Let's start with Turing Test</vt:lpstr>
      <vt:lpstr>PowerPoint Presentation</vt:lpstr>
      <vt:lpstr>PowerPoint Presentation</vt:lpstr>
      <vt:lpstr>What is machine learning? (layman)</vt:lpstr>
      <vt:lpstr>PowerPoint Presentation</vt:lpstr>
      <vt:lpstr>What is machine learning? (academic)</vt:lpstr>
      <vt:lpstr>Some examples</vt:lpstr>
      <vt:lpstr>Key terminologies</vt:lpstr>
      <vt:lpstr>Types of ML</vt:lpstr>
      <vt:lpstr>Supervised ML</vt:lpstr>
      <vt:lpstr>Example: Accelerometer dataset</vt:lpstr>
      <vt:lpstr>Supervised ML algorithms</vt:lpstr>
      <vt:lpstr>PowerPoint Presentation</vt:lpstr>
      <vt:lpstr>Unsupervised ML</vt:lpstr>
      <vt:lpstr>Example: </vt:lpstr>
      <vt:lpstr>Other Unsupervised ML algorithms</vt:lpstr>
      <vt:lpstr>Semi-supervised ML</vt:lpstr>
      <vt:lpstr>Semi-supervised ML</vt:lpstr>
      <vt:lpstr>Reinforcement learning</vt:lpstr>
      <vt:lpstr>Reinforcement learning</vt:lpstr>
      <vt:lpstr>ML Life Cycle</vt:lpstr>
      <vt:lpstr>Data Preprocessing</vt:lpstr>
      <vt:lpstr>i) Data Cleaning/ Cleansing/ Scrubbing</vt:lpstr>
      <vt:lpstr>ii) Data Transformation</vt:lpstr>
      <vt:lpstr>iii) Feature scaling/ Normalization </vt:lpstr>
      <vt:lpstr>Feature Selection</vt:lpstr>
      <vt:lpstr>Feature selection: why?</vt:lpstr>
      <vt:lpstr>Feature Engineering</vt:lpstr>
      <vt:lpstr>Model Training</vt:lpstr>
      <vt:lpstr>Model training aftermath</vt:lpstr>
      <vt:lpstr>Evaluation Metrics</vt:lpstr>
      <vt:lpstr>Evaluation Metrics</vt:lpstr>
      <vt:lpstr>Evaluation Metrics</vt:lpstr>
      <vt:lpstr>Evaluation Metrics: Example</vt:lpstr>
      <vt:lpstr>Let’s get the hands dirty!!</vt:lpstr>
      <vt:lpstr>Bias and Variance</vt:lpstr>
      <vt:lpstr>Bias – Variance trade-off</vt:lpstr>
      <vt:lpstr>Cross Validation</vt:lpstr>
      <vt:lpstr>Cross Validation</vt:lpstr>
      <vt:lpstr>Model Deployment</vt:lpstr>
      <vt:lpstr>Model Deployment – An example</vt:lpstr>
      <vt:lpstr>That’s it!!</vt:lpstr>
      <vt:lpstr>Transfer Learning</vt:lpstr>
      <vt:lpstr>Transfer Learning</vt:lpstr>
      <vt:lpstr>ML Applications in daily life</vt:lpstr>
      <vt:lpstr>ML Applications in the industry</vt:lpstr>
      <vt:lpstr>Introduction to Neural Networks   &amp; Deep Learning</vt:lpstr>
      <vt:lpstr>PowerPoint Presentation</vt:lpstr>
      <vt:lpstr>PowerPoint Presentation</vt:lpstr>
      <vt:lpstr>Can we mimic the BNs?</vt:lpstr>
      <vt:lpstr>PowerPoint Presentation</vt:lpstr>
      <vt:lpstr>PowerPoint Presentation</vt:lpstr>
      <vt:lpstr>MP (McCullock-Pitts) Neuron- 1943</vt:lpstr>
      <vt:lpstr>Perceptron  (Frank Rosenblatt 1957)</vt:lpstr>
      <vt:lpstr>Single Layer Perceptron : Working algorithm</vt:lpstr>
      <vt:lpstr>PowerPoint Presentation</vt:lpstr>
      <vt:lpstr>PowerPoint Presentation</vt:lpstr>
      <vt:lpstr>PowerPoint Presentation</vt:lpstr>
      <vt:lpstr>PowerPoint Presentation</vt:lpstr>
      <vt:lpstr>PowerPoint Presentation</vt:lpstr>
      <vt:lpstr>Important Components for Training a  Neural Network</vt:lpstr>
      <vt:lpstr>PowerPoint Presentation</vt:lpstr>
      <vt:lpstr>PowerPoint Presentation</vt:lpstr>
      <vt:lpstr>PowerPoint Presentation</vt:lpstr>
      <vt:lpstr>PowerPoint Presentation</vt:lpstr>
      <vt:lpstr>PowerPoint Presentation</vt:lpstr>
      <vt:lpstr>So what is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Convolutional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A tiny note</vt:lpstr>
    </vt:vector>
  </TitlesOfParts>
  <Company>Reflections Info Systems PVT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M A</dc:creator>
  <cp:lastModifiedBy>Thomas J Varghese</cp:lastModifiedBy>
  <cp:revision>581</cp:revision>
  <dcterms:created xsi:type="dcterms:W3CDTF">2023-07-17T10:17:36Z</dcterms:created>
  <dcterms:modified xsi:type="dcterms:W3CDTF">2023-07-28T18:16:19Z</dcterms:modified>
</cp:coreProperties>
</file>